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3" r:id="rId4"/>
  </p:sldMasterIdLst>
  <p:notesMasterIdLst>
    <p:notesMasterId r:id="rId54"/>
  </p:notesMasterIdLst>
  <p:handoutMasterIdLst>
    <p:handoutMasterId r:id="rId55"/>
  </p:handoutMasterIdLst>
  <p:sldIdLst>
    <p:sldId id="611" r:id="rId5"/>
    <p:sldId id="699" r:id="rId6"/>
    <p:sldId id="368" r:id="rId7"/>
    <p:sldId id="399" r:id="rId8"/>
    <p:sldId id="439" r:id="rId9"/>
    <p:sldId id="444" r:id="rId10"/>
    <p:sldId id="443" r:id="rId11"/>
    <p:sldId id="445" r:id="rId12"/>
    <p:sldId id="303" r:id="rId13"/>
    <p:sldId id="688" r:id="rId14"/>
    <p:sldId id="304" r:id="rId15"/>
    <p:sldId id="282" r:id="rId16"/>
    <p:sldId id="283" r:id="rId17"/>
    <p:sldId id="686" r:id="rId18"/>
    <p:sldId id="682" r:id="rId19"/>
    <p:sldId id="410" r:id="rId20"/>
    <p:sldId id="411" r:id="rId21"/>
    <p:sldId id="412" r:id="rId22"/>
    <p:sldId id="413" r:id="rId23"/>
    <p:sldId id="447" r:id="rId24"/>
    <p:sldId id="675" r:id="rId25"/>
    <p:sldId id="691" r:id="rId26"/>
    <p:sldId id="692" r:id="rId27"/>
    <p:sldId id="683" r:id="rId28"/>
    <p:sldId id="694" r:id="rId29"/>
    <p:sldId id="687" r:id="rId30"/>
    <p:sldId id="690" r:id="rId31"/>
    <p:sldId id="689" r:id="rId32"/>
    <p:sldId id="535" r:id="rId33"/>
    <p:sldId id="707" r:id="rId34"/>
    <p:sldId id="529" r:id="rId35"/>
    <p:sldId id="538" r:id="rId36"/>
    <p:sldId id="695" r:id="rId37"/>
    <p:sldId id="512" r:id="rId38"/>
    <p:sldId id="513" r:id="rId39"/>
    <p:sldId id="514" r:id="rId40"/>
    <p:sldId id="515" r:id="rId41"/>
    <p:sldId id="537" r:id="rId42"/>
    <p:sldId id="516" r:id="rId43"/>
    <p:sldId id="517" r:id="rId44"/>
    <p:sldId id="518" r:id="rId45"/>
    <p:sldId id="519" r:id="rId46"/>
    <p:sldId id="520" r:id="rId47"/>
    <p:sldId id="446" r:id="rId48"/>
    <p:sldId id="684" r:id="rId49"/>
    <p:sldId id="528" r:id="rId50"/>
    <p:sldId id="696" r:id="rId51"/>
    <p:sldId id="697" r:id="rId52"/>
    <p:sldId id="264" r:id="rId53"/>
  </p:sldIdLst>
  <p:sldSz cx="9144000" cy="6858000" type="screen4x3"/>
  <p:notesSz cx="15544800" cy="10058400"/>
  <p:defaultTextStyle>
    <a:defPPr>
      <a:defRPr lang="en-US"/>
    </a:defPPr>
    <a:lvl1pPr marL="0" algn="l" defTabSz="680296" rtl="0" eaLnBrk="1" latinLnBrk="0" hangingPunct="1">
      <a:defRPr sz="1339" kern="1200">
        <a:solidFill>
          <a:schemeClr val="tx1"/>
        </a:solidFill>
        <a:latin typeface="+mn-lt"/>
        <a:ea typeface="+mn-ea"/>
        <a:cs typeface="+mn-cs"/>
      </a:defRPr>
    </a:lvl1pPr>
    <a:lvl2pPr marL="340149" algn="l" defTabSz="680296" rtl="0" eaLnBrk="1" latinLnBrk="0" hangingPunct="1">
      <a:defRPr sz="1339" kern="1200">
        <a:solidFill>
          <a:schemeClr val="tx1"/>
        </a:solidFill>
        <a:latin typeface="+mn-lt"/>
        <a:ea typeface="+mn-ea"/>
        <a:cs typeface="+mn-cs"/>
      </a:defRPr>
    </a:lvl2pPr>
    <a:lvl3pPr marL="680296" algn="l" defTabSz="680296" rtl="0" eaLnBrk="1" latinLnBrk="0" hangingPunct="1">
      <a:defRPr sz="1339" kern="1200">
        <a:solidFill>
          <a:schemeClr val="tx1"/>
        </a:solidFill>
        <a:latin typeface="+mn-lt"/>
        <a:ea typeface="+mn-ea"/>
        <a:cs typeface="+mn-cs"/>
      </a:defRPr>
    </a:lvl3pPr>
    <a:lvl4pPr marL="1020445" algn="l" defTabSz="680296" rtl="0" eaLnBrk="1" latinLnBrk="0" hangingPunct="1">
      <a:defRPr sz="1339" kern="1200">
        <a:solidFill>
          <a:schemeClr val="tx1"/>
        </a:solidFill>
        <a:latin typeface="+mn-lt"/>
        <a:ea typeface="+mn-ea"/>
        <a:cs typeface="+mn-cs"/>
      </a:defRPr>
    </a:lvl4pPr>
    <a:lvl5pPr marL="1360593" algn="l" defTabSz="680296" rtl="0" eaLnBrk="1" latinLnBrk="0" hangingPunct="1">
      <a:defRPr sz="1339" kern="1200">
        <a:solidFill>
          <a:schemeClr val="tx1"/>
        </a:solidFill>
        <a:latin typeface="+mn-lt"/>
        <a:ea typeface="+mn-ea"/>
        <a:cs typeface="+mn-cs"/>
      </a:defRPr>
    </a:lvl5pPr>
    <a:lvl6pPr marL="1700741" algn="l" defTabSz="680296" rtl="0" eaLnBrk="1" latinLnBrk="0" hangingPunct="1">
      <a:defRPr sz="1339" kern="1200">
        <a:solidFill>
          <a:schemeClr val="tx1"/>
        </a:solidFill>
        <a:latin typeface="+mn-lt"/>
        <a:ea typeface="+mn-ea"/>
        <a:cs typeface="+mn-cs"/>
      </a:defRPr>
    </a:lvl6pPr>
    <a:lvl7pPr marL="2040890" algn="l" defTabSz="680296" rtl="0" eaLnBrk="1" latinLnBrk="0" hangingPunct="1">
      <a:defRPr sz="1339" kern="1200">
        <a:solidFill>
          <a:schemeClr val="tx1"/>
        </a:solidFill>
        <a:latin typeface="+mn-lt"/>
        <a:ea typeface="+mn-ea"/>
        <a:cs typeface="+mn-cs"/>
      </a:defRPr>
    </a:lvl7pPr>
    <a:lvl8pPr marL="2381038" algn="l" defTabSz="680296" rtl="0" eaLnBrk="1" latinLnBrk="0" hangingPunct="1">
      <a:defRPr sz="1339" kern="1200">
        <a:solidFill>
          <a:schemeClr val="tx1"/>
        </a:solidFill>
        <a:latin typeface="+mn-lt"/>
        <a:ea typeface="+mn-ea"/>
        <a:cs typeface="+mn-cs"/>
      </a:defRPr>
    </a:lvl8pPr>
    <a:lvl9pPr marL="2721187" algn="l" defTabSz="680296" rtl="0" eaLnBrk="1" latinLnBrk="0" hangingPunct="1">
      <a:defRPr sz="1339"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dd Morgan - MORGANCREATIVE" initials="TM-MC" lastIdx="1" clrIdx="0">
    <p:extLst>
      <p:ext uri="{19B8F6BF-5375-455C-9EA6-DF929625EA0E}">
        <p15:presenceInfo xmlns:p15="http://schemas.microsoft.com/office/powerpoint/2012/main" userId="Todd Morgan - MORGANCREATIV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D00"/>
    <a:srgbClr val="DA1884"/>
    <a:srgbClr val="009ACE"/>
    <a:srgbClr val="9063CD"/>
    <a:srgbClr val="FFFFFF"/>
    <a:srgbClr val="ED8B00"/>
    <a:srgbClr val="6CC24A"/>
    <a:srgbClr val="F36624"/>
    <a:srgbClr val="BEBFBF"/>
    <a:srgbClr val="99C4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6" autoAdjust="0"/>
    <p:restoredTop sz="86391" autoAdjust="0"/>
  </p:normalViewPr>
  <p:slideViewPr>
    <p:cSldViewPr>
      <p:cViewPr varScale="1">
        <p:scale>
          <a:sx n="83" d="100"/>
          <a:sy n="83" d="100"/>
        </p:scale>
        <p:origin x="78" y="216"/>
      </p:cViewPr>
      <p:guideLst/>
    </p:cSldViewPr>
  </p:slideViewPr>
  <p:outlineViewPr>
    <p:cViewPr>
      <p:scale>
        <a:sx n="33" d="100"/>
        <a:sy n="33" d="100"/>
      </p:scale>
      <p:origin x="0" y="-8476"/>
    </p:cViewPr>
  </p:outlineViewPr>
  <p:notesTextViewPr>
    <p:cViewPr>
      <p:scale>
        <a:sx n="100" d="100"/>
        <a:sy n="100" d="100"/>
      </p:scale>
      <p:origin x="0" y="0"/>
    </p:cViewPr>
  </p:notesTextViewPr>
  <p:sorterViewPr>
    <p:cViewPr>
      <p:scale>
        <a:sx n="150" d="100"/>
        <a:sy n="150" d="100"/>
      </p:scale>
      <p:origin x="0" y="-37772"/>
    </p:cViewPr>
  </p:sorterViewPr>
  <p:notesViewPr>
    <p:cSldViewPr showGuides="1">
      <p:cViewPr varScale="1">
        <p:scale>
          <a:sx n="51" d="100"/>
          <a:sy n="51" d="100"/>
        </p:scale>
        <p:origin x="130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31FE7C-2048-4151-BEDE-F2D7C87CCC39}" type="doc">
      <dgm:prSet loTypeId="urn:microsoft.com/office/officeart/2005/8/layout/hChevron3" loCatId="process" qsTypeId="urn:microsoft.com/office/officeart/2005/8/quickstyle/simple1" qsCatId="simple" csTypeId="urn:microsoft.com/office/officeart/2005/8/colors/accent1_2" csCatId="accent1" phldr="1"/>
      <dgm:spPr/>
    </dgm:pt>
    <dgm:pt modelId="{BF4B6223-5F66-41E5-90B9-F06F3504DBD9}">
      <dgm:prSet phldrT="[Text]" custT="1"/>
      <dgm:spPr>
        <a:solidFill>
          <a:srgbClr val="6CC24A"/>
        </a:solidFill>
      </dgm:spPr>
      <dgm:t>
        <a:bodyPr/>
        <a:lstStyle/>
        <a:p>
          <a:r>
            <a:rPr lang="en-US" sz="1600" dirty="0"/>
            <a:t>January 2024</a:t>
          </a:r>
        </a:p>
      </dgm:t>
    </dgm:pt>
    <dgm:pt modelId="{585DE85E-D302-46F4-B8F7-AFAA383BFCCC}" type="parTrans" cxnId="{92A670C2-E454-416B-9E67-BE43533A3A82}">
      <dgm:prSet/>
      <dgm:spPr/>
      <dgm:t>
        <a:bodyPr/>
        <a:lstStyle/>
        <a:p>
          <a:endParaRPr lang="en-US"/>
        </a:p>
      </dgm:t>
    </dgm:pt>
    <dgm:pt modelId="{2D0D61CE-D766-406F-8C81-AE43B1CFE042}" type="sibTrans" cxnId="{92A670C2-E454-416B-9E67-BE43533A3A82}">
      <dgm:prSet/>
      <dgm:spPr/>
      <dgm:t>
        <a:bodyPr/>
        <a:lstStyle/>
        <a:p>
          <a:endParaRPr lang="en-US"/>
        </a:p>
      </dgm:t>
    </dgm:pt>
    <dgm:pt modelId="{2673856C-B997-4B90-9EFE-6F961B3FB1BE}" type="pres">
      <dgm:prSet presAssocID="{9731FE7C-2048-4151-BEDE-F2D7C87CCC39}" presName="Name0" presStyleCnt="0">
        <dgm:presLayoutVars>
          <dgm:dir/>
          <dgm:resizeHandles val="exact"/>
        </dgm:presLayoutVars>
      </dgm:prSet>
      <dgm:spPr/>
    </dgm:pt>
    <dgm:pt modelId="{0046D997-6EE7-4E90-9EAB-C8505C5F7C31}" type="pres">
      <dgm:prSet presAssocID="{BF4B6223-5F66-41E5-90B9-F06F3504DBD9}" presName="parTxOnly" presStyleLbl="node1" presStyleIdx="0" presStyleCnt="1" custLinFactNeighborX="-41840" custLinFactNeighborY="8206">
        <dgm:presLayoutVars>
          <dgm:bulletEnabled val="1"/>
        </dgm:presLayoutVars>
      </dgm:prSet>
      <dgm:spPr/>
    </dgm:pt>
  </dgm:ptLst>
  <dgm:cxnLst>
    <dgm:cxn modelId="{ADD49E5B-CA06-477D-AA6E-A3279D0BBE90}" type="presOf" srcId="{9731FE7C-2048-4151-BEDE-F2D7C87CCC39}" destId="{2673856C-B997-4B90-9EFE-6F961B3FB1BE}" srcOrd="0" destOrd="0" presId="urn:microsoft.com/office/officeart/2005/8/layout/hChevron3"/>
    <dgm:cxn modelId="{92A670C2-E454-416B-9E67-BE43533A3A82}" srcId="{9731FE7C-2048-4151-BEDE-F2D7C87CCC39}" destId="{BF4B6223-5F66-41E5-90B9-F06F3504DBD9}" srcOrd="0" destOrd="0" parTransId="{585DE85E-D302-46F4-B8F7-AFAA383BFCCC}" sibTransId="{2D0D61CE-D766-406F-8C81-AE43B1CFE042}"/>
    <dgm:cxn modelId="{F63DFCC7-6EB9-43A0-A7C5-9B8B359A8960}" type="presOf" srcId="{BF4B6223-5F66-41E5-90B9-F06F3504DBD9}" destId="{0046D997-6EE7-4E90-9EAB-C8505C5F7C31}" srcOrd="0" destOrd="0" presId="urn:microsoft.com/office/officeart/2005/8/layout/hChevron3"/>
    <dgm:cxn modelId="{A122E471-E347-4CA7-9509-E23415EA2C6F}" type="presParOf" srcId="{2673856C-B997-4B90-9EFE-6F961B3FB1BE}" destId="{0046D997-6EE7-4E90-9EAB-C8505C5F7C31}" srcOrd="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6D997-6EE7-4E90-9EAB-C8505C5F7C31}">
      <dsp:nvSpPr>
        <dsp:cNvPr id="0" name=""/>
        <dsp:cNvSpPr/>
      </dsp:nvSpPr>
      <dsp:spPr>
        <a:xfrm>
          <a:off x="0" y="0"/>
          <a:ext cx="3806277" cy="603073"/>
        </a:xfrm>
        <a:prstGeom prst="homePlate">
          <a:avLst/>
        </a:prstGeom>
        <a:solidFill>
          <a:srgbClr val="6CC2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January 2024</a:t>
          </a:r>
        </a:p>
      </dsp:txBody>
      <dsp:txXfrm>
        <a:off x="0" y="0"/>
        <a:ext cx="3655509" cy="60307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556ED4-7E10-4EF7-8D6B-ABB9EEB677BC}"/>
              </a:ext>
            </a:extLst>
          </p:cNvPr>
          <p:cNvSpPr>
            <a:spLocks noGrp="1"/>
          </p:cNvSpPr>
          <p:nvPr>
            <p:ph type="hdr" sz="quarter"/>
          </p:nvPr>
        </p:nvSpPr>
        <p:spPr>
          <a:xfrm>
            <a:off x="0" y="0"/>
            <a:ext cx="6735763" cy="504825"/>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AF4B2A75-AB32-48E2-A612-B0BDCEC92CB9}"/>
              </a:ext>
            </a:extLst>
          </p:cNvPr>
          <p:cNvSpPr>
            <a:spLocks noGrp="1"/>
          </p:cNvSpPr>
          <p:nvPr>
            <p:ph type="dt" sz="quarter" idx="1"/>
          </p:nvPr>
        </p:nvSpPr>
        <p:spPr>
          <a:xfrm>
            <a:off x="8805863" y="0"/>
            <a:ext cx="6735762" cy="504825"/>
          </a:xfrm>
          <a:prstGeom prst="rect">
            <a:avLst/>
          </a:prstGeom>
        </p:spPr>
        <p:txBody>
          <a:bodyPr vert="horz" lIns="91440" tIns="45720" rIns="91440" bIns="45720" rtlCol="0"/>
          <a:lstStyle>
            <a:lvl1pPr algn="r">
              <a:defRPr sz="1200"/>
            </a:lvl1pPr>
          </a:lstStyle>
          <a:p>
            <a:fld id="{A3F7E255-9985-440E-8E3C-4F7BA4205A4A}" type="datetimeFigureOut">
              <a:rPr lang="en-CA" smtClean="0"/>
              <a:t>2023-10-05</a:t>
            </a:fld>
            <a:endParaRPr lang="en-CA" dirty="0"/>
          </a:p>
        </p:txBody>
      </p:sp>
      <p:sp>
        <p:nvSpPr>
          <p:cNvPr id="4" name="Footer Placeholder 3">
            <a:extLst>
              <a:ext uri="{FF2B5EF4-FFF2-40B4-BE49-F238E27FC236}">
                <a16:creationId xmlns:a16="http://schemas.microsoft.com/office/drawing/2014/main" id="{9F7AEFA8-EC4E-4EC2-B9F2-F8D8E2F47ECB}"/>
              </a:ext>
            </a:extLst>
          </p:cNvPr>
          <p:cNvSpPr>
            <a:spLocks noGrp="1"/>
          </p:cNvSpPr>
          <p:nvPr>
            <p:ph type="ftr" sz="quarter" idx="2"/>
          </p:nvPr>
        </p:nvSpPr>
        <p:spPr>
          <a:xfrm>
            <a:off x="0" y="9553575"/>
            <a:ext cx="6735763" cy="504825"/>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65C61304-A921-4A2C-BBE0-7610438BE3CA}"/>
              </a:ext>
            </a:extLst>
          </p:cNvPr>
          <p:cNvSpPr>
            <a:spLocks noGrp="1"/>
          </p:cNvSpPr>
          <p:nvPr>
            <p:ph type="sldNum" sz="quarter" idx="3"/>
          </p:nvPr>
        </p:nvSpPr>
        <p:spPr>
          <a:xfrm>
            <a:off x="8805863" y="9553575"/>
            <a:ext cx="6735762" cy="504825"/>
          </a:xfrm>
          <a:prstGeom prst="rect">
            <a:avLst/>
          </a:prstGeom>
        </p:spPr>
        <p:txBody>
          <a:bodyPr vert="horz" lIns="91440" tIns="45720" rIns="91440" bIns="45720" rtlCol="0" anchor="b"/>
          <a:lstStyle>
            <a:lvl1pPr algn="r">
              <a:defRPr sz="1200"/>
            </a:lvl1pPr>
          </a:lstStyle>
          <a:p>
            <a:fld id="{4F81C898-E99B-4B7B-B9C1-D43A4273B757}" type="slidenum">
              <a:rPr lang="en-CA" smtClean="0"/>
              <a:t>‹#›</a:t>
            </a:fld>
            <a:endParaRPr lang="en-CA" dirty="0"/>
          </a:p>
        </p:txBody>
      </p:sp>
    </p:spTree>
    <p:extLst>
      <p:ext uri="{BB962C8B-B14F-4D97-AF65-F5344CB8AC3E}">
        <p14:creationId xmlns:p14="http://schemas.microsoft.com/office/powerpoint/2010/main" val="3259669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735763" cy="5048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8805863" y="0"/>
            <a:ext cx="6735762" cy="504825"/>
          </a:xfrm>
          <a:prstGeom prst="rect">
            <a:avLst/>
          </a:prstGeom>
        </p:spPr>
        <p:txBody>
          <a:bodyPr vert="horz" lIns="91440" tIns="45720" rIns="91440" bIns="45720" rtlCol="0"/>
          <a:lstStyle>
            <a:lvl1pPr algn="r">
              <a:defRPr sz="1200"/>
            </a:lvl1pPr>
          </a:lstStyle>
          <a:p>
            <a:fld id="{503D63FB-28A5-9542-8550-70093B63FCB2}" type="datetimeFigureOut">
              <a:rPr lang="en-US" smtClean="0"/>
              <a:t>10/5/2023</a:t>
            </a:fld>
            <a:endParaRPr lang="en-US" dirty="0"/>
          </a:p>
        </p:txBody>
      </p:sp>
      <p:sp>
        <p:nvSpPr>
          <p:cNvPr id="4" name="Slide Image Placeholder 3"/>
          <p:cNvSpPr>
            <a:spLocks noGrp="1" noRot="1" noChangeAspect="1"/>
          </p:cNvSpPr>
          <p:nvPr>
            <p:ph type="sldImg" idx="2"/>
          </p:nvPr>
        </p:nvSpPr>
        <p:spPr>
          <a:xfrm>
            <a:off x="5510213" y="1257300"/>
            <a:ext cx="4524375" cy="33940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554163" y="4840288"/>
            <a:ext cx="12436475"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6735763" cy="5048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8805863" y="9553575"/>
            <a:ext cx="6735762" cy="504825"/>
          </a:xfrm>
          <a:prstGeom prst="rect">
            <a:avLst/>
          </a:prstGeom>
        </p:spPr>
        <p:txBody>
          <a:bodyPr vert="horz" lIns="91440" tIns="45720" rIns="91440" bIns="45720" rtlCol="0" anchor="b"/>
          <a:lstStyle>
            <a:lvl1pPr algn="r">
              <a:defRPr sz="1200"/>
            </a:lvl1pPr>
          </a:lstStyle>
          <a:p>
            <a:fld id="{B2AE8093-AD33-1947-AC6D-58791FEE4ED5}" type="slidenum">
              <a:rPr lang="en-US" smtClean="0"/>
              <a:t>‹#›</a:t>
            </a:fld>
            <a:endParaRPr lang="en-US" dirty="0"/>
          </a:p>
        </p:txBody>
      </p:sp>
    </p:spTree>
    <p:extLst>
      <p:ext uri="{BB962C8B-B14F-4D97-AF65-F5344CB8AC3E}">
        <p14:creationId xmlns:p14="http://schemas.microsoft.com/office/powerpoint/2010/main" val="4202214366"/>
      </p:ext>
    </p:extLst>
  </p:cSld>
  <p:clrMap bg1="lt1" tx1="dk1" bg2="lt2" tx2="dk2" accent1="accent1" accent2="accent2" accent3="accent3" accent4="accent4" accent5="accent5" accent6="accent6" hlink="hlink" folHlink="folHlink"/>
  <p:notesStyle>
    <a:lvl1pPr marL="0" algn="l" defTabSz="680296" rtl="0" eaLnBrk="1" latinLnBrk="0" hangingPunct="1">
      <a:defRPr sz="893" kern="1200">
        <a:solidFill>
          <a:schemeClr val="tx1"/>
        </a:solidFill>
        <a:latin typeface="+mn-lt"/>
        <a:ea typeface="+mn-ea"/>
        <a:cs typeface="+mn-cs"/>
      </a:defRPr>
    </a:lvl1pPr>
    <a:lvl2pPr marL="340149" algn="l" defTabSz="680296" rtl="0" eaLnBrk="1" latinLnBrk="0" hangingPunct="1">
      <a:defRPr sz="893" kern="1200">
        <a:solidFill>
          <a:schemeClr val="tx1"/>
        </a:solidFill>
        <a:latin typeface="+mn-lt"/>
        <a:ea typeface="+mn-ea"/>
        <a:cs typeface="+mn-cs"/>
      </a:defRPr>
    </a:lvl2pPr>
    <a:lvl3pPr marL="680296" algn="l" defTabSz="680296" rtl="0" eaLnBrk="1" latinLnBrk="0" hangingPunct="1">
      <a:defRPr sz="893" kern="1200">
        <a:solidFill>
          <a:schemeClr val="tx1"/>
        </a:solidFill>
        <a:latin typeface="+mn-lt"/>
        <a:ea typeface="+mn-ea"/>
        <a:cs typeface="+mn-cs"/>
      </a:defRPr>
    </a:lvl3pPr>
    <a:lvl4pPr marL="1020445" algn="l" defTabSz="680296" rtl="0" eaLnBrk="1" latinLnBrk="0" hangingPunct="1">
      <a:defRPr sz="893" kern="1200">
        <a:solidFill>
          <a:schemeClr val="tx1"/>
        </a:solidFill>
        <a:latin typeface="+mn-lt"/>
        <a:ea typeface="+mn-ea"/>
        <a:cs typeface="+mn-cs"/>
      </a:defRPr>
    </a:lvl4pPr>
    <a:lvl5pPr marL="1360593" algn="l" defTabSz="680296" rtl="0" eaLnBrk="1" latinLnBrk="0" hangingPunct="1">
      <a:defRPr sz="893" kern="1200">
        <a:solidFill>
          <a:schemeClr val="tx1"/>
        </a:solidFill>
        <a:latin typeface="+mn-lt"/>
        <a:ea typeface="+mn-ea"/>
        <a:cs typeface="+mn-cs"/>
      </a:defRPr>
    </a:lvl5pPr>
    <a:lvl6pPr marL="1700741" algn="l" defTabSz="680296" rtl="0" eaLnBrk="1" latinLnBrk="0" hangingPunct="1">
      <a:defRPr sz="893" kern="1200">
        <a:solidFill>
          <a:schemeClr val="tx1"/>
        </a:solidFill>
        <a:latin typeface="+mn-lt"/>
        <a:ea typeface="+mn-ea"/>
        <a:cs typeface="+mn-cs"/>
      </a:defRPr>
    </a:lvl6pPr>
    <a:lvl7pPr marL="2040890" algn="l" defTabSz="680296" rtl="0" eaLnBrk="1" latinLnBrk="0" hangingPunct="1">
      <a:defRPr sz="893" kern="1200">
        <a:solidFill>
          <a:schemeClr val="tx1"/>
        </a:solidFill>
        <a:latin typeface="+mn-lt"/>
        <a:ea typeface="+mn-ea"/>
        <a:cs typeface="+mn-cs"/>
      </a:defRPr>
    </a:lvl7pPr>
    <a:lvl8pPr marL="2381038" algn="l" defTabSz="680296" rtl="0" eaLnBrk="1" latinLnBrk="0" hangingPunct="1">
      <a:defRPr sz="893" kern="1200">
        <a:solidFill>
          <a:schemeClr val="tx1"/>
        </a:solidFill>
        <a:latin typeface="+mn-lt"/>
        <a:ea typeface="+mn-ea"/>
        <a:cs typeface="+mn-cs"/>
      </a:defRPr>
    </a:lvl8pPr>
    <a:lvl9pPr marL="2721187" algn="l" defTabSz="680296" rtl="0" eaLnBrk="1" latinLnBrk="0" hangingPunct="1">
      <a:defRPr sz="8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2</a:t>
            </a:fld>
            <a:endParaRPr lang="en-US" dirty="0"/>
          </a:p>
        </p:txBody>
      </p:sp>
    </p:spTree>
    <p:extLst>
      <p:ext uri="{BB962C8B-B14F-4D97-AF65-F5344CB8AC3E}">
        <p14:creationId xmlns:p14="http://schemas.microsoft.com/office/powerpoint/2010/main" val="2434090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ANNE</a:t>
            </a:r>
          </a:p>
          <a:p>
            <a:pPr marL="171450" indent="-171450">
              <a:buFont typeface="Arial" panose="020B0604020202020204" pitchFamily="34" charset="0"/>
              <a:buChar char="•"/>
            </a:pPr>
            <a:r>
              <a:rPr lang="en-US" sz="1400" dirty="0"/>
              <a:t>We work very closely with GSUSA on marketing and product development.</a:t>
            </a:r>
          </a:p>
          <a:p>
            <a:pPr marL="171450" indent="-171450">
              <a:buFont typeface="Arial" panose="020B0604020202020204" pitchFamily="34" charset="0"/>
              <a:buChar char="•"/>
            </a:pPr>
            <a:r>
              <a:rPr lang="en-US" sz="1400" dirty="0"/>
              <a:t>On November 2 they announced the unified theme and mascot for the 2024 season.</a:t>
            </a:r>
          </a:p>
          <a:p>
            <a:pPr marL="171450" indent="-171450">
              <a:buFont typeface="Arial" panose="020B0604020202020204" pitchFamily="34" charset="0"/>
              <a:buChar char="•"/>
            </a:pPr>
            <a:r>
              <a:rPr lang="en-US" sz="1400" dirty="0"/>
              <a:t>In case you missed it we thought you might like a sneak peek!</a:t>
            </a:r>
          </a:p>
          <a:p>
            <a:pPr marL="171450" indent="-171450">
              <a:buFont typeface="Arial" panose="020B0604020202020204" pitchFamily="34" charset="0"/>
              <a:buChar char="•"/>
            </a:pPr>
            <a:r>
              <a:rPr lang="en-US" sz="1400" dirty="0"/>
              <a:t>Here is our version. Girls voted for the axolotl and ABC provided the tagline and artwork.</a:t>
            </a:r>
          </a:p>
          <a:p>
            <a:pPr marL="171450" indent="-171450">
              <a:buFont typeface="Arial" panose="020B0604020202020204" pitchFamily="34" charset="0"/>
              <a:buChar char="•"/>
            </a:pPr>
            <a:r>
              <a:rPr lang="en-US" sz="1400" dirty="0"/>
              <a:t>And the axolotl provides a great opportunity for girls and adults to learn about this unique and critically endangered animal.</a:t>
            </a:r>
          </a:p>
          <a:p>
            <a:pPr marL="171450" indent="-171450">
              <a:buFont typeface="Arial" panose="020B0604020202020204" pitchFamily="34" charset="0"/>
              <a:buChar char="•"/>
            </a:pPr>
            <a:r>
              <a:rPr lang="en-US" sz="1400" dirty="0"/>
              <a:t>And the Own Your Magic theme is about celebrating the unique things that make each of us special.</a:t>
            </a:r>
          </a:p>
          <a:p>
            <a:pPr marL="628650" lvl="1" indent="-171450">
              <a:buFont typeface="Arial" panose="020B0604020202020204" pitchFamily="34" charset="0"/>
              <a:buChar char="•"/>
            </a:pPr>
            <a:r>
              <a:rPr lang="en-US" sz="1400" dirty="0"/>
              <a:t>Every girl has their own special magic, and they are all unique in some way – just like the axolotl.</a:t>
            </a:r>
          </a:p>
          <a:p>
            <a:pPr marL="628650" lvl="1" indent="-171450">
              <a:buFont typeface="Arial" panose="020B0604020202020204" pitchFamily="34" charset="0"/>
              <a:buChar char="•"/>
            </a:pPr>
            <a:r>
              <a:rPr lang="en-US" sz="1400" dirty="0"/>
              <a:t>Axolotls has the special skill of regenerating themselves. Girls do that too as they learn and grow in Girl Scouting!</a:t>
            </a:r>
          </a:p>
          <a:p>
            <a:pPr marL="628650" lvl="1" indent="-171450">
              <a:buFont typeface="Arial" panose="020B0604020202020204" pitchFamily="34" charset="0"/>
              <a:buChar char="•"/>
            </a:pPr>
            <a:r>
              <a:rPr lang="en-US" sz="1400" dirty="0"/>
              <a:t>Cookie time is a great opportunity to make magic and skill build.</a:t>
            </a:r>
          </a:p>
          <a:p>
            <a:pPr marL="171450" indent="-171450">
              <a:buFont typeface="Arial" panose="020B0604020202020204" pitchFamily="34" charset="0"/>
              <a:buChar char="•"/>
            </a:pPr>
            <a:r>
              <a:rPr lang="en-US" sz="1400" dirty="0"/>
              <a:t>It is going to be a lot of fun in the 2024 season.</a:t>
            </a:r>
          </a:p>
          <a:p>
            <a:pPr marL="171450" indent="-171450">
              <a:buFont typeface="Arial" panose="020B0604020202020204" pitchFamily="34" charset="0"/>
              <a:buChar char="•"/>
            </a:pPr>
            <a:r>
              <a:rPr lang="en-US" sz="1400" dirty="0"/>
              <a:t>And we’re already working on 2025!</a:t>
            </a:r>
          </a:p>
        </p:txBody>
      </p:sp>
      <p:sp>
        <p:nvSpPr>
          <p:cNvPr id="4" name="Slide Number Placeholder 3"/>
          <p:cNvSpPr>
            <a:spLocks noGrp="1"/>
          </p:cNvSpPr>
          <p:nvPr>
            <p:ph type="sldNum" sz="quarter" idx="10"/>
          </p:nvPr>
        </p:nvSpPr>
        <p:spPr/>
        <p:txBody>
          <a:bodyPr/>
          <a:lstStyle/>
          <a:p>
            <a:fld id="{9C95FEDC-EC89-48A3-A80A-B52211D6ED19}" type="slidenum">
              <a:rPr lang="en-US" smtClean="0"/>
              <a:t>13</a:t>
            </a:fld>
            <a:endParaRPr lang="en-US" dirty="0"/>
          </a:p>
        </p:txBody>
      </p:sp>
    </p:spTree>
    <p:extLst>
      <p:ext uri="{BB962C8B-B14F-4D97-AF65-F5344CB8AC3E}">
        <p14:creationId xmlns:p14="http://schemas.microsoft.com/office/powerpoint/2010/main" val="1573089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083986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3B04-BFA8-4155-95B4-4282E3D11A7A}" type="slidenum">
              <a:rPr lang="en-US" smtClean="0"/>
              <a:t>16</a:t>
            </a:fld>
            <a:endParaRPr lang="en-US" dirty="0"/>
          </a:p>
        </p:txBody>
      </p:sp>
    </p:spTree>
    <p:extLst>
      <p:ext uri="{BB962C8B-B14F-4D97-AF65-F5344CB8AC3E}">
        <p14:creationId xmlns:p14="http://schemas.microsoft.com/office/powerpoint/2010/main" val="2848650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3B04-BFA8-4155-95B4-4282E3D11A7A}" type="slidenum">
              <a:rPr lang="en-US" smtClean="0"/>
              <a:t>17</a:t>
            </a:fld>
            <a:endParaRPr lang="en-US" dirty="0"/>
          </a:p>
        </p:txBody>
      </p:sp>
    </p:spTree>
    <p:extLst>
      <p:ext uri="{BB962C8B-B14F-4D97-AF65-F5344CB8AC3E}">
        <p14:creationId xmlns:p14="http://schemas.microsoft.com/office/powerpoint/2010/main" val="1707336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3B04-BFA8-4155-95B4-4282E3D11A7A}" type="slidenum">
              <a:rPr lang="en-US" smtClean="0"/>
              <a:t>18</a:t>
            </a:fld>
            <a:endParaRPr lang="en-US" dirty="0"/>
          </a:p>
        </p:txBody>
      </p:sp>
    </p:spTree>
    <p:extLst>
      <p:ext uri="{BB962C8B-B14F-4D97-AF65-F5344CB8AC3E}">
        <p14:creationId xmlns:p14="http://schemas.microsoft.com/office/powerpoint/2010/main" val="1481473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3B04-BFA8-4155-95B4-4282E3D11A7A}" type="slidenum">
              <a:rPr lang="en-US" smtClean="0"/>
              <a:t>19</a:t>
            </a:fld>
            <a:endParaRPr lang="en-US" dirty="0"/>
          </a:p>
        </p:txBody>
      </p:sp>
    </p:spTree>
    <p:extLst>
      <p:ext uri="{BB962C8B-B14F-4D97-AF65-F5344CB8AC3E}">
        <p14:creationId xmlns:p14="http://schemas.microsoft.com/office/powerpoint/2010/main" val="2003350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3B04-BFA8-4155-95B4-4282E3D11A7A}" type="slidenum">
              <a:rPr lang="en-US" smtClean="0"/>
              <a:t>20</a:t>
            </a:fld>
            <a:endParaRPr lang="en-US" dirty="0"/>
          </a:p>
        </p:txBody>
      </p:sp>
    </p:spTree>
    <p:extLst>
      <p:ext uri="{BB962C8B-B14F-4D97-AF65-F5344CB8AC3E}">
        <p14:creationId xmlns:p14="http://schemas.microsoft.com/office/powerpoint/2010/main" val="4159313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21</a:t>
            </a:fld>
            <a:endParaRPr lang="en-US" dirty="0"/>
          </a:p>
        </p:txBody>
      </p:sp>
    </p:spTree>
    <p:extLst>
      <p:ext uri="{BB962C8B-B14F-4D97-AF65-F5344CB8AC3E}">
        <p14:creationId xmlns:p14="http://schemas.microsoft.com/office/powerpoint/2010/main" val="3186083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23</a:t>
            </a:fld>
            <a:endParaRPr lang="en-US" dirty="0"/>
          </a:p>
        </p:txBody>
      </p:sp>
    </p:spTree>
    <p:extLst>
      <p:ext uri="{BB962C8B-B14F-4D97-AF65-F5344CB8AC3E}">
        <p14:creationId xmlns:p14="http://schemas.microsoft.com/office/powerpoint/2010/main" val="458623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25</a:t>
            </a:fld>
            <a:endParaRPr lang="en-US" dirty="0"/>
          </a:p>
        </p:txBody>
      </p:sp>
    </p:spTree>
    <p:extLst>
      <p:ext uri="{BB962C8B-B14F-4D97-AF65-F5344CB8AC3E}">
        <p14:creationId xmlns:p14="http://schemas.microsoft.com/office/powerpoint/2010/main" val="2937662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4</a:t>
            </a:fld>
            <a:endParaRPr lang="en-US" dirty="0"/>
          </a:p>
        </p:txBody>
      </p:sp>
    </p:spTree>
    <p:extLst>
      <p:ext uri="{BB962C8B-B14F-4D97-AF65-F5344CB8AC3E}">
        <p14:creationId xmlns:p14="http://schemas.microsoft.com/office/powerpoint/2010/main" val="2876733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27</a:t>
            </a:fld>
            <a:endParaRPr lang="en-US" dirty="0"/>
          </a:p>
        </p:txBody>
      </p:sp>
    </p:spTree>
    <p:extLst>
      <p:ext uri="{BB962C8B-B14F-4D97-AF65-F5344CB8AC3E}">
        <p14:creationId xmlns:p14="http://schemas.microsoft.com/office/powerpoint/2010/main" val="1463123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28</a:t>
            </a:fld>
            <a:endParaRPr lang="en-US" dirty="0"/>
          </a:p>
        </p:txBody>
      </p:sp>
    </p:spTree>
    <p:extLst>
      <p:ext uri="{BB962C8B-B14F-4D97-AF65-F5344CB8AC3E}">
        <p14:creationId xmlns:p14="http://schemas.microsoft.com/office/powerpoint/2010/main" val="2210300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6932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Courier New" panose="02070309020205020404" pitchFamily="49" charset="0"/>
              <a:buChar char="o"/>
            </a:pPr>
            <a:r>
              <a:rPr lang="en-US" dirty="0"/>
              <a:t>Hover over the Recognitions tab and click on Create Recognition Order</a:t>
            </a:r>
          </a:p>
          <a:p>
            <a:pPr marL="174982" indent="-174982">
              <a:buFont typeface="Courier New" panose="02070309020205020404" pitchFamily="49" charset="0"/>
              <a:buChar char="o"/>
            </a:pPr>
            <a:r>
              <a:rPr lang="en-US" dirty="0"/>
              <a:t>Click on Enter Troop number and add troop number if needed, hit enter</a:t>
            </a:r>
          </a:p>
          <a:p>
            <a:pPr marL="174982" indent="-174982">
              <a:buFont typeface="Courier New" panose="02070309020205020404" pitchFamily="49" charset="0"/>
              <a:buChar char="o"/>
            </a:pPr>
            <a:r>
              <a:rPr lang="en-US" dirty="0"/>
              <a:t>Select Plan Type </a:t>
            </a:r>
          </a:p>
          <a:p>
            <a:pPr marL="174982" indent="-174982">
              <a:buFont typeface="Courier New" panose="02070309020205020404" pitchFamily="49" charset="0"/>
              <a:buChar char="o"/>
            </a:pPr>
            <a:r>
              <a:rPr lang="en-US" dirty="0"/>
              <a:t>Click Create Order </a:t>
            </a:r>
          </a:p>
          <a:p>
            <a:r>
              <a:rPr lang="en-US" dirty="0"/>
              <a:t>Once the Order has been created, as shown on the right will have the Girls names listed from that troop </a:t>
            </a:r>
          </a:p>
          <a:p>
            <a:r>
              <a:rPr lang="en-US" dirty="0"/>
              <a:t>The following items are listed at the top of the order:</a:t>
            </a:r>
          </a:p>
          <a:p>
            <a:pPr marL="641600" lvl="1" indent="-174982">
              <a:buFont typeface="Courier New" panose="02070309020205020404" pitchFamily="49" charset="0"/>
              <a:buChar char="o"/>
            </a:pPr>
            <a:r>
              <a:rPr lang="en-US" dirty="0"/>
              <a:t>Troop number</a:t>
            </a:r>
          </a:p>
          <a:p>
            <a:pPr marL="641600" lvl="1" indent="-174982">
              <a:buFont typeface="Courier New" panose="02070309020205020404" pitchFamily="49" charset="0"/>
              <a:buChar char="o"/>
            </a:pPr>
            <a:r>
              <a:rPr lang="en-US" dirty="0"/>
              <a:t>How many girls are registered in the Troop</a:t>
            </a:r>
          </a:p>
          <a:p>
            <a:pPr marL="641600" lvl="1" indent="-174982">
              <a:buFont typeface="Courier New" panose="02070309020205020404" pitchFamily="49" charset="0"/>
              <a:buChar char="o"/>
            </a:pPr>
            <a:r>
              <a:rPr lang="en-US" dirty="0"/>
              <a:t>How many girls are selling in the Troop </a:t>
            </a:r>
          </a:p>
          <a:p>
            <a:pPr marL="641600" lvl="1" indent="-174982">
              <a:buFont typeface="Courier New" panose="02070309020205020404" pitchFamily="49" charset="0"/>
              <a:buChar char="o"/>
            </a:pPr>
            <a:r>
              <a:rPr lang="en-US" dirty="0"/>
              <a:t>The total amount of packages sold to the Girls thus far</a:t>
            </a:r>
          </a:p>
          <a:p>
            <a:pPr marL="641600" lvl="1" indent="-174982">
              <a:buFont typeface="Courier New" panose="02070309020205020404" pitchFamily="49" charset="0"/>
              <a:buChar char="o"/>
            </a:pPr>
            <a:r>
              <a:rPr lang="en-US" dirty="0"/>
              <a:t>The Avg PGA of Registered Girls</a:t>
            </a:r>
          </a:p>
          <a:p>
            <a:pPr marL="641600" lvl="1" indent="-174982">
              <a:buFont typeface="Courier New" panose="02070309020205020404" pitchFamily="49" charset="0"/>
              <a:buChar char="o"/>
            </a:pPr>
            <a:r>
              <a:rPr lang="en-US" dirty="0"/>
              <a:t>The Avg PGA of Selling Girls  </a:t>
            </a:r>
          </a:p>
          <a:p>
            <a:pPr marL="174982" indent="-174982">
              <a:buFont typeface="Courier New" panose="02070309020205020404" pitchFamily="49" charset="0"/>
              <a:buChar char="o"/>
            </a:pPr>
            <a:r>
              <a:rPr lang="en-US" dirty="0"/>
              <a:t>The names of the girls will be listed in either Blue or Red.  Names in blue do not need to be reviewed.   Names in red need to be reviewed. </a:t>
            </a:r>
          </a:p>
          <a:p>
            <a:pPr marL="174982" indent="-174982">
              <a:buFont typeface="Courier New" panose="02070309020205020404" pitchFamily="49" charset="0"/>
              <a:buChar char="o"/>
            </a:pPr>
            <a:r>
              <a:rPr lang="en-US" dirty="0"/>
              <a:t>To Review all Girls at once:</a:t>
            </a:r>
          </a:p>
          <a:p>
            <a:pPr marL="641600" lvl="1" indent="-174982" defTabSz="466618" fontAlgn="auto">
              <a:spcBef>
                <a:spcPts val="0"/>
              </a:spcBef>
              <a:spcAft>
                <a:spcPts val="0"/>
              </a:spcAft>
              <a:buFont typeface="Courier New" panose="02070309020205020404" pitchFamily="49" charset="0"/>
              <a:buChar char="o"/>
              <a:defRPr/>
            </a:pPr>
            <a:r>
              <a:rPr lang="en-US" dirty="0"/>
              <a:t>Click the Review button at the bottom of the order and all the girls orders will be reviewed.  For the girls whose orders are complete, their name will be shown in blue</a:t>
            </a:r>
          </a:p>
          <a:p>
            <a:pPr marL="174982" indent="-174982">
              <a:buFont typeface="Courier New" panose="02070309020205020404" pitchFamily="49" charset="0"/>
              <a:buChar char="o"/>
            </a:pPr>
            <a:r>
              <a:rPr lang="en-US" dirty="0"/>
              <a:t>To Review each Girl individually: </a:t>
            </a:r>
          </a:p>
          <a:p>
            <a:pPr marL="641600" lvl="1" indent="-174982" defTabSz="466618" fontAlgn="auto">
              <a:spcBef>
                <a:spcPts val="0"/>
              </a:spcBef>
              <a:spcAft>
                <a:spcPts val="0"/>
              </a:spcAft>
              <a:buFont typeface="Courier New" panose="02070309020205020404" pitchFamily="49" charset="0"/>
              <a:buChar char="o"/>
              <a:defRPr/>
            </a:pPr>
            <a:r>
              <a:rPr lang="en-US" dirty="0"/>
              <a:t>If a girl’s name is in red, click on her name and scroll through her order.  Choices may need to be made or sizes selected.  </a:t>
            </a:r>
          </a:p>
          <a:p>
            <a:pPr marL="174982" indent="-174982" defTabSz="466618" fontAlgn="auto">
              <a:spcBef>
                <a:spcPts val="0"/>
              </a:spcBef>
              <a:spcAft>
                <a:spcPts val="0"/>
              </a:spcAft>
              <a:buFont typeface="Courier New" panose="02070309020205020404" pitchFamily="49" charset="0"/>
              <a:buChar char="o"/>
              <a:defRPr/>
            </a:pPr>
            <a:r>
              <a:rPr lang="en-US" dirty="0"/>
              <a:t>Once all names are in blue,  click Save and Exit to complete the review</a:t>
            </a:r>
          </a:p>
          <a:p>
            <a:pPr marL="174982" indent="-174982">
              <a:buFont typeface="Courier New" panose="02070309020205020404" pitchFamily="49" charset="0"/>
              <a:buChar char="o"/>
            </a:pPr>
            <a:endParaRPr lang="en-US" dirty="0"/>
          </a:p>
        </p:txBody>
      </p:sp>
      <p:sp>
        <p:nvSpPr>
          <p:cNvPr id="4" name="Slide Number Placeholder 3"/>
          <p:cNvSpPr>
            <a:spLocks noGrp="1"/>
          </p:cNvSpPr>
          <p:nvPr>
            <p:ph type="sldNum" sz="quarter" idx="10"/>
          </p:nvPr>
        </p:nvSpPr>
        <p:spPr/>
        <p:txBody>
          <a:bodyPr/>
          <a:lstStyle/>
          <a:p>
            <a:fld id="{A6DD6C38-AD5E-084E-83CF-07FD8AAA06FE}" type="slidenum">
              <a:rPr lang="en-US" smtClean="0"/>
              <a:t>30</a:t>
            </a:fld>
            <a:endParaRPr lang="en-US" dirty="0"/>
          </a:p>
        </p:txBody>
      </p:sp>
    </p:spTree>
    <p:extLst>
      <p:ext uri="{BB962C8B-B14F-4D97-AF65-F5344CB8AC3E}">
        <p14:creationId xmlns:p14="http://schemas.microsoft.com/office/powerpoint/2010/main" val="1222049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Courier New" panose="02070309020205020404" pitchFamily="49" charset="0"/>
              <a:buChar char="o"/>
            </a:pPr>
            <a:r>
              <a:rPr lang="en-US" dirty="0"/>
              <a:t>Troops should create their recognition orders once the Girls have been credited for all packages sold</a:t>
            </a:r>
          </a:p>
          <a:p>
            <a:pPr marL="174982" indent="-174982">
              <a:buFont typeface="Courier New" panose="02070309020205020404" pitchFamily="49" charset="0"/>
              <a:buChar char="o"/>
            </a:pPr>
            <a:r>
              <a:rPr lang="en-US" dirty="0"/>
              <a:t>The Manage Recognition Order provides the following information:</a:t>
            </a:r>
          </a:p>
          <a:p>
            <a:pPr marL="174982" indent="-174982">
              <a:buFont typeface="Courier New" panose="02070309020205020404" pitchFamily="49" charset="0"/>
              <a:buChar char="o"/>
            </a:pPr>
            <a:r>
              <a:rPr lang="en-US" dirty="0"/>
              <a:t>District (if applicable)</a:t>
            </a:r>
          </a:p>
          <a:p>
            <a:pPr marL="174982" indent="-174982">
              <a:buFont typeface="Courier New" panose="02070309020205020404" pitchFamily="49" charset="0"/>
              <a:buChar char="o"/>
            </a:pPr>
            <a:r>
              <a:rPr lang="en-US" dirty="0"/>
              <a:t>Service Unit </a:t>
            </a:r>
          </a:p>
          <a:p>
            <a:pPr marL="174982" indent="-174982" defTabSz="466618" fontAlgn="auto">
              <a:spcBef>
                <a:spcPts val="0"/>
              </a:spcBef>
              <a:spcAft>
                <a:spcPts val="0"/>
              </a:spcAft>
              <a:buFont typeface="Courier New" panose="02070309020205020404" pitchFamily="49" charset="0"/>
              <a:buChar char="o"/>
              <a:defRPr/>
            </a:pPr>
            <a:r>
              <a:rPr lang="en-US" dirty="0"/>
              <a:t>Troop number</a:t>
            </a:r>
          </a:p>
          <a:p>
            <a:pPr marL="174982" indent="-174982">
              <a:buFont typeface="Courier New" panose="02070309020205020404" pitchFamily="49" charset="0"/>
              <a:buChar char="o"/>
            </a:pPr>
            <a:r>
              <a:rPr lang="en-US" dirty="0"/>
              <a:t>Recognition Order Type – Main</a:t>
            </a:r>
            <a:endParaRPr lang="en-US" strike="sngStrike" dirty="0"/>
          </a:p>
          <a:p>
            <a:pPr marL="174982" indent="-174982">
              <a:buFont typeface="Courier New" panose="02070309020205020404" pitchFamily="49" charset="0"/>
              <a:buChar char="o"/>
            </a:pPr>
            <a:r>
              <a:rPr lang="en-US" dirty="0"/>
              <a:t>Order Date</a:t>
            </a:r>
          </a:p>
          <a:p>
            <a:pPr marL="174982" indent="-174982">
              <a:buFont typeface="Courier New" panose="02070309020205020404" pitchFamily="49" charset="0"/>
              <a:buChar char="o"/>
            </a:pPr>
            <a:r>
              <a:rPr lang="en-US" dirty="0"/>
              <a:t>Order Number</a:t>
            </a:r>
          </a:p>
          <a:p>
            <a:pPr marL="174982" indent="-174982">
              <a:buFont typeface="Courier New" panose="02070309020205020404" pitchFamily="49" charset="0"/>
              <a:buChar char="o"/>
            </a:pPr>
            <a:r>
              <a:rPr lang="en-US" dirty="0"/>
              <a:t>Status:</a:t>
            </a:r>
          </a:p>
          <a:p>
            <a:pPr marL="641600" lvl="1" indent="-174982">
              <a:buFont typeface="Courier New" panose="02070309020205020404" pitchFamily="49" charset="0"/>
              <a:buChar char="o"/>
            </a:pPr>
            <a:r>
              <a:rPr lang="en-US" dirty="0">
                <a:latin typeface="Century Gothic" pitchFamily="34" charset="0"/>
              </a:rPr>
              <a:t>a “U” means Uncommitted and no need for review. </a:t>
            </a:r>
          </a:p>
          <a:p>
            <a:pPr marL="641600" lvl="1" indent="-174982">
              <a:buFont typeface="Courier New" panose="02070309020205020404" pitchFamily="49" charset="0"/>
              <a:buChar char="o"/>
            </a:pPr>
            <a:r>
              <a:rPr lang="en-US" dirty="0">
                <a:latin typeface="Century Gothic" pitchFamily="34" charset="0"/>
              </a:rPr>
              <a:t>a “R” means to Review the order  </a:t>
            </a:r>
          </a:p>
          <a:p>
            <a:pPr marL="641600" lvl="1" indent="-174982">
              <a:buFont typeface="Courier New" panose="02070309020205020404" pitchFamily="49" charset="0"/>
              <a:buChar char="o"/>
            </a:pPr>
            <a:r>
              <a:rPr lang="en-US" dirty="0">
                <a:latin typeface="Century Gothic" pitchFamily="34" charset="0"/>
              </a:rPr>
              <a:t>a “T” means the order has been committed. </a:t>
            </a:r>
          </a:p>
          <a:p>
            <a:pPr marL="174982" indent="-174982">
              <a:buFont typeface="Courier New" panose="02070309020205020404" pitchFamily="49" charset="0"/>
              <a:buChar char="o"/>
            </a:pPr>
            <a:r>
              <a:rPr lang="en-US" dirty="0"/>
              <a:t>The Pencil Icon is for editing the order </a:t>
            </a:r>
          </a:p>
          <a:p>
            <a:pPr marL="174982" indent="-174982">
              <a:buFont typeface="Courier New" panose="02070309020205020404" pitchFamily="49" charset="0"/>
              <a:buChar char="o"/>
            </a:pPr>
            <a:r>
              <a:rPr lang="en-US" dirty="0"/>
              <a:t>The Trash Can Icon is for deleting the order</a:t>
            </a:r>
          </a:p>
          <a:p>
            <a:pPr marL="174982" indent="-174982">
              <a:buFont typeface="Courier New" panose="02070309020205020404" pitchFamily="49" charset="0"/>
              <a:buChar char="o"/>
            </a:pPr>
            <a:r>
              <a:rPr lang="en-US" dirty="0"/>
              <a:t>The Order can be exported into an Excel spreadsheet if needed.  </a:t>
            </a:r>
          </a:p>
          <a:p>
            <a:pPr marL="174982" indent="-174982">
              <a:buFont typeface="Courier New" panose="02070309020205020404" pitchFamily="49" charset="0"/>
              <a:buChar char="o"/>
            </a:pPr>
            <a:r>
              <a:rPr lang="en-US" dirty="0"/>
              <a:t>When there is an “R” reviewing, click the pencil icon and the Recognition Order will appear.</a:t>
            </a:r>
          </a:p>
          <a:p>
            <a:pPr marL="174982" indent="-174982">
              <a:buFont typeface="Courier New" panose="02070309020205020404" pitchFamily="49" charset="0"/>
              <a:buChar char="o"/>
            </a:pPr>
            <a:r>
              <a:rPr lang="en-US" dirty="0"/>
              <a:t>The names of the girls will be listed in either Blue or Red. </a:t>
            </a:r>
          </a:p>
          <a:p>
            <a:pPr marL="174982" indent="-174982">
              <a:buFont typeface="Courier New" panose="02070309020205020404" pitchFamily="49" charset="0"/>
              <a:buChar char="o"/>
            </a:pPr>
            <a:r>
              <a:rPr lang="en-US" dirty="0"/>
              <a:t>Click on the individual girls name in red and verify their order </a:t>
            </a:r>
          </a:p>
          <a:p>
            <a:pPr marL="174982" indent="-174982">
              <a:buFont typeface="Courier New" panose="02070309020205020404" pitchFamily="49" charset="0"/>
              <a:buChar char="o"/>
            </a:pPr>
            <a:r>
              <a:rPr lang="en-US" dirty="0"/>
              <a:t>Once all names have been reviewed,  click Save and Exit to complete the review</a:t>
            </a:r>
          </a:p>
          <a:p>
            <a:endParaRPr lang="en-US" dirty="0"/>
          </a:p>
        </p:txBody>
      </p:sp>
      <p:sp>
        <p:nvSpPr>
          <p:cNvPr id="4" name="Slide Number Placeholder 3"/>
          <p:cNvSpPr>
            <a:spLocks noGrp="1"/>
          </p:cNvSpPr>
          <p:nvPr>
            <p:ph type="sldNum" sz="quarter" idx="10"/>
          </p:nvPr>
        </p:nvSpPr>
        <p:spPr/>
        <p:txBody>
          <a:bodyPr/>
          <a:lstStyle/>
          <a:p>
            <a:fld id="{A6DD6C38-AD5E-084E-83CF-07FD8AAA06FE}" type="slidenum">
              <a:rPr lang="en-US" smtClean="0"/>
              <a:t>31</a:t>
            </a:fld>
            <a:endParaRPr lang="en-US" dirty="0"/>
          </a:p>
        </p:txBody>
      </p:sp>
    </p:spTree>
    <p:extLst>
      <p:ext uri="{BB962C8B-B14F-4D97-AF65-F5344CB8AC3E}">
        <p14:creationId xmlns:p14="http://schemas.microsoft.com/office/powerpoint/2010/main" val="678223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4102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33</a:t>
            </a:fld>
            <a:endParaRPr lang="en-US" dirty="0"/>
          </a:p>
        </p:txBody>
      </p:sp>
    </p:spTree>
    <p:extLst>
      <p:ext uri="{BB962C8B-B14F-4D97-AF65-F5344CB8AC3E}">
        <p14:creationId xmlns:p14="http://schemas.microsoft.com/office/powerpoint/2010/main" val="2550849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288">
              <a:defRPr/>
            </a:pPr>
            <a:r>
              <a:rPr lang="en-US" dirty="0">
                <a:ea typeface="ＭＳ Ｐゴシック" pitchFamily="34" charset="-128"/>
              </a:rPr>
              <a:t>The</a:t>
            </a:r>
            <a:r>
              <a:rPr lang="en-US" baseline="0" dirty="0">
                <a:ea typeface="ＭＳ Ｐゴシック" pitchFamily="34" charset="-128"/>
              </a:rPr>
              <a:t> Five Essential Skills</a:t>
            </a:r>
          </a:p>
          <a:p>
            <a:pPr defTabSz="939288">
              <a:defRPr/>
            </a:pPr>
            <a:endParaRPr lang="en-US" dirty="0">
              <a:ea typeface="ＭＳ Ｐゴシック" pitchFamily="34" charset="-128"/>
            </a:endParaRPr>
          </a:p>
          <a:p>
            <a:pPr defTabSz="939288">
              <a:defRPr/>
            </a:pPr>
            <a:r>
              <a:rPr lang="en-US" dirty="0">
                <a:ea typeface="ＭＳ Ｐゴシック" pitchFamily="34" charset="-128"/>
              </a:rPr>
              <a:t>The Cookie Sale supports learning in a fun environment. Girls learn by doing. The Girl Leadership Experience invites girls to make decisions around the Cookie Sale! Troops and girls set goals – both sales and learning goals. They practice business ethics by following the sale guidelines and selling dates. Money management takes the lead when girls make change or budget their cookie money to support troop activities. And we all know that girls practice and develop people skills as they interact with each other and their customers!</a:t>
            </a:r>
          </a:p>
          <a:p>
            <a:endParaRPr lang="en-US" dirty="0"/>
          </a:p>
          <a:p>
            <a:r>
              <a:rPr lang="en-US" dirty="0"/>
              <a:t>Let’s Review the 5 Skills</a:t>
            </a:r>
          </a:p>
          <a:p>
            <a:r>
              <a:rPr lang="en-US" b="1" dirty="0"/>
              <a:t>Goal Setting: </a:t>
            </a:r>
            <a:r>
              <a:rPr lang="en-US" dirty="0"/>
              <a:t>At the start of the sale, girls will set a goal. And it’s not just about how many boxes of cookies she sells. Her goals should also be based on things she’ll learn, experiences she’ll have, and what she’ll be able to accomplish once she reaches her sales target. </a:t>
            </a:r>
          </a:p>
          <a:p>
            <a:endParaRPr lang="en-US" dirty="0"/>
          </a:p>
          <a:p>
            <a:r>
              <a:rPr lang="en-US" b="1" dirty="0"/>
              <a:t>Business Ethics: </a:t>
            </a:r>
            <a:r>
              <a:rPr lang="en-US" dirty="0"/>
              <a:t>Throughout the sale, she’ll be making decisions, both with the group and as an individual. What will they do with the funds they generate? Where would be the best place for a booth sale? You’re here to help her sharpen her skills for making good choices. </a:t>
            </a:r>
          </a:p>
          <a:p>
            <a:endParaRPr lang="en-US" b="1" dirty="0"/>
          </a:p>
          <a:p>
            <a:r>
              <a:rPr lang="en-US" b="1" dirty="0"/>
              <a:t>Money Management: </a:t>
            </a:r>
            <a:r>
              <a:rPr lang="en-US" dirty="0"/>
              <a:t>For many girls, this is the first time they’re responsible for handling money. Through the sale, they’ll learn all about accountability and the importance of accuracy and safety. </a:t>
            </a:r>
          </a:p>
          <a:p>
            <a:endParaRPr lang="en-US" b="1" dirty="0"/>
          </a:p>
          <a:p>
            <a:r>
              <a:rPr lang="en-US" b="1" dirty="0"/>
              <a:t>People Skills: </a:t>
            </a:r>
            <a:r>
              <a:rPr lang="en-US" dirty="0"/>
              <a:t>The Cookie Sale is a great way to encourage positive interaction with people. You’ll be amazed at how much confidence can be built along the way. </a:t>
            </a:r>
          </a:p>
          <a:p>
            <a:endParaRPr lang="en-US" b="1" dirty="0"/>
          </a:p>
          <a:p>
            <a:r>
              <a:rPr lang="en-US" b="1" dirty="0"/>
              <a:t>Decision Making:</a:t>
            </a:r>
            <a:r>
              <a:rPr lang="en-US" dirty="0"/>
              <a:t> Girls will learn that strong values should lead any business — including theirs. Good thing they have you as a role model. </a:t>
            </a:r>
            <a:endParaRPr lang="en-US" b="1" dirty="0"/>
          </a:p>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A6DD6C38-AD5E-084E-83CF-07FD8AAA06FE}" type="slidenum">
              <a:rPr lang="en-US" smtClean="0"/>
              <a:t>34</a:t>
            </a:fld>
            <a:endParaRPr lang="en-US" dirty="0"/>
          </a:p>
        </p:txBody>
      </p:sp>
    </p:spTree>
    <p:extLst>
      <p:ext uri="{BB962C8B-B14F-4D97-AF65-F5344CB8AC3E}">
        <p14:creationId xmlns:p14="http://schemas.microsoft.com/office/powerpoint/2010/main" val="521868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Courier New" panose="02070309020205020404" pitchFamily="49" charset="0"/>
              <a:buChar char="o"/>
            </a:pPr>
            <a:r>
              <a:rPr lang="en-US" dirty="0"/>
              <a:t>Type of Transfer:  Select the Troop to Girl option from the drop down menu.  The menu also shows these options:  Girl to Girl,  Girl to Troop,  Troop to Troop </a:t>
            </a:r>
          </a:p>
          <a:p>
            <a:pPr marL="171450" lvl="0" indent="-171450">
              <a:buFont typeface="Courier New" panose="02070309020205020404" pitchFamily="49" charset="0"/>
              <a:buChar char="o"/>
            </a:pPr>
            <a:r>
              <a:rPr lang="en-US" dirty="0"/>
              <a:t>As a Troop User, the Service Unit and Troop number will already be pre-populated in the selection screen</a:t>
            </a:r>
          </a:p>
          <a:p>
            <a:pPr marL="171450" lvl="0" indent="-171450">
              <a:buFont typeface="Courier New" panose="02070309020205020404" pitchFamily="49" charset="0"/>
              <a:buChar char="o"/>
            </a:pPr>
            <a:r>
              <a:rPr lang="en-US" dirty="0"/>
              <a:t>Click on which girl in the Troop will receive the transfer or you can search by the Girl’s name in the Girl search field</a:t>
            </a:r>
          </a:p>
          <a:p>
            <a:pPr marL="171450" lvl="0" indent="-171450">
              <a:buFont typeface="Courier New" panose="02070309020205020404" pitchFamily="49" charset="0"/>
              <a:buChar char="o"/>
            </a:pPr>
            <a:r>
              <a:rPr lang="en-US" dirty="0"/>
              <a:t>Click the “Reset” arrow on the far right to reset your filters if necessary</a:t>
            </a:r>
          </a:p>
          <a:p>
            <a:pPr marL="171450" lvl="0" indent="-171450">
              <a:buFont typeface="Courier New" panose="02070309020205020404" pitchFamily="49" charset="0"/>
              <a:buChar char="o"/>
            </a:pPr>
            <a:r>
              <a:rPr lang="en-US" dirty="0"/>
              <a:t>Once filters are set, Click Apply.</a:t>
            </a:r>
          </a:p>
          <a:p>
            <a:pPr marL="171450" indent="-171450">
              <a:buFont typeface="Courier New" panose="02070309020205020404" pitchFamily="49" charset="0"/>
              <a:buChar char="o"/>
            </a:pPr>
            <a:endParaRPr lang="en-US" dirty="0"/>
          </a:p>
        </p:txBody>
      </p:sp>
      <p:sp>
        <p:nvSpPr>
          <p:cNvPr id="4" name="Slide Number Placeholder 3"/>
          <p:cNvSpPr>
            <a:spLocks noGrp="1"/>
          </p:cNvSpPr>
          <p:nvPr>
            <p:ph type="sldNum" sz="quarter" idx="10"/>
          </p:nvPr>
        </p:nvSpPr>
        <p:spPr/>
        <p:txBody>
          <a:bodyPr/>
          <a:lstStyle/>
          <a:p>
            <a:fld id="{A6DD6C38-AD5E-084E-83CF-07FD8AAA06FE}" type="slidenum">
              <a:rPr lang="en-US" smtClean="0"/>
              <a:t>35</a:t>
            </a:fld>
            <a:endParaRPr lang="en-US" dirty="0"/>
          </a:p>
        </p:txBody>
      </p:sp>
    </p:spTree>
    <p:extLst>
      <p:ext uri="{BB962C8B-B14F-4D97-AF65-F5344CB8AC3E}">
        <p14:creationId xmlns:p14="http://schemas.microsoft.com/office/powerpoint/2010/main" val="1026976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panose="02070309020205020404" pitchFamily="49" charset="0"/>
              <a:buChar char="o"/>
            </a:pPr>
            <a:r>
              <a:rPr lang="en-US" dirty="0"/>
              <a:t>Entering Transfer in Package Quantity </a:t>
            </a:r>
          </a:p>
          <a:p>
            <a:pPr marL="171450" indent="-171450">
              <a:buFont typeface="Courier New" panose="02070309020205020404" pitchFamily="49" charset="0"/>
              <a:buChar char="o"/>
            </a:pPr>
            <a:r>
              <a:rPr lang="en-US" dirty="0"/>
              <a:t>Two types of transfers can be entered on this page:  “Packages” and “Booth Packages” </a:t>
            </a:r>
          </a:p>
          <a:p>
            <a:r>
              <a:rPr lang="en-US" dirty="0"/>
              <a:t>    NOTE: we strongly recommend that you use the Smart Booth Divider to enter all Booth sales data and credit Girls accordingly.  The Smart Booth Divider is an easy way to</a:t>
            </a:r>
          </a:p>
          <a:p>
            <a:r>
              <a:rPr lang="en-US" dirty="0"/>
              <a:t>    distribute booth sale credit to multiple girls quickly and evenly. Use of the Smart Booth Divider also helps Council build a booth library that can provide important data </a:t>
            </a:r>
          </a:p>
          <a:p>
            <a:r>
              <a:rPr lang="en-US" dirty="0"/>
              <a:t>    related to booth sale activity that can be used to help Troops prepare for future booth sales appropriately. </a:t>
            </a:r>
          </a:p>
          <a:p>
            <a:pPr marL="171450" indent="-171450">
              <a:buFont typeface="Courier New" panose="02070309020205020404" pitchFamily="49" charset="0"/>
              <a:buChar char="o"/>
            </a:pPr>
            <a:r>
              <a:rPr lang="en-US" dirty="0"/>
              <a:t>In the Package column, enter the number of packages being transferred to the girl by variety to fulfill her Girl delivery orders or for door to door sales.  </a:t>
            </a:r>
          </a:p>
          <a:p>
            <a:pPr marL="171450" indent="-171450">
              <a:buFont typeface="Courier New" panose="02070309020205020404" pitchFamily="49" charset="0"/>
              <a:buChar char="o"/>
            </a:pPr>
            <a:r>
              <a:rPr lang="en-US" dirty="0"/>
              <a:t>The Girl will assume financial responsibility for these packages and the total transferred will be included in her total sales number for recognition calculation.</a:t>
            </a:r>
          </a:p>
          <a:p>
            <a:pPr marL="171450" lvl="0" indent="-171450">
              <a:buFont typeface="Courier New" panose="02070309020205020404" pitchFamily="49" charset="0"/>
              <a:buChar char="o"/>
            </a:pPr>
            <a:r>
              <a:rPr lang="en-US" dirty="0"/>
              <a:t>If you elect not to use the Smart Booth Divider to distribute booth sale credit to Girls, the “Booth Packages” column can be used to give credit to girls for packages sold at booth sales.</a:t>
            </a:r>
          </a:p>
          <a:p>
            <a:pPr marL="171450" lvl="0" indent="-171450">
              <a:buFont typeface="Courier New" panose="02070309020205020404" pitchFamily="49" charset="0"/>
              <a:buChar char="o"/>
            </a:pPr>
            <a:r>
              <a:rPr lang="en-US" dirty="0"/>
              <a:t>The girl will receive package credit towards her recognitions, but she does not assume financial responsibility for booth sales since the money is typically collected by the Troop at the time of the sale.</a:t>
            </a:r>
          </a:p>
          <a:p>
            <a:pPr marL="171450" lvl="0" indent="-171450">
              <a:buFont typeface="Courier New" panose="02070309020205020404" pitchFamily="49" charset="0"/>
              <a:buChar char="o"/>
            </a:pPr>
            <a:r>
              <a:rPr lang="en-US" dirty="0"/>
              <a:t>In the Booth Packages column, enter in the amount of booth packages to transfer to each Girl in package quantities for each variety needed.</a:t>
            </a:r>
          </a:p>
          <a:p>
            <a:pPr marL="171450" lvl="0" indent="-171450">
              <a:buFont typeface="Courier New" panose="02070309020205020404" pitchFamily="49" charset="0"/>
              <a:buChar char="o"/>
            </a:pPr>
            <a:r>
              <a:rPr lang="en-US" dirty="0"/>
              <a:t>Enter any “Order Notes” if needed</a:t>
            </a:r>
          </a:p>
          <a:p>
            <a:pPr marL="171450" lvl="0" indent="-171450">
              <a:buFont typeface="Courier New" panose="02070309020205020404" pitchFamily="49" charset="0"/>
              <a:buChar char="o"/>
            </a:pPr>
            <a:r>
              <a:rPr lang="en-US" dirty="0"/>
              <a:t>Click Save </a:t>
            </a:r>
          </a:p>
          <a:p>
            <a:endParaRPr lang="en-US" dirty="0"/>
          </a:p>
        </p:txBody>
      </p:sp>
      <p:sp>
        <p:nvSpPr>
          <p:cNvPr id="4" name="Slide Number Placeholder 3"/>
          <p:cNvSpPr>
            <a:spLocks noGrp="1"/>
          </p:cNvSpPr>
          <p:nvPr>
            <p:ph type="sldNum" sz="quarter" idx="10"/>
          </p:nvPr>
        </p:nvSpPr>
        <p:spPr/>
        <p:txBody>
          <a:bodyPr/>
          <a:lstStyle/>
          <a:p>
            <a:fld id="{A6DD6C38-AD5E-084E-83CF-07FD8AAA06FE}" type="slidenum">
              <a:rPr lang="en-US" smtClean="0"/>
              <a:t>36</a:t>
            </a:fld>
            <a:endParaRPr lang="en-US" dirty="0"/>
          </a:p>
        </p:txBody>
      </p:sp>
    </p:spTree>
    <p:extLst>
      <p:ext uri="{BB962C8B-B14F-4D97-AF65-F5344CB8AC3E}">
        <p14:creationId xmlns:p14="http://schemas.microsoft.com/office/powerpoint/2010/main" val="3074098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5</a:t>
            </a:fld>
            <a:endParaRPr lang="en-US" dirty="0"/>
          </a:p>
        </p:txBody>
      </p:sp>
    </p:spTree>
    <p:extLst>
      <p:ext uri="{BB962C8B-B14F-4D97-AF65-F5344CB8AC3E}">
        <p14:creationId xmlns:p14="http://schemas.microsoft.com/office/powerpoint/2010/main" val="2434090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Courier New" panose="02070309020205020404" pitchFamily="49" charset="0"/>
              <a:buChar char="o"/>
            </a:pPr>
            <a:r>
              <a:rPr lang="en-US" dirty="0"/>
              <a:t>Once the transfer is saved, click Print Receipt at the bottom of the page to see a printable confirmation page containing the following information:</a:t>
            </a:r>
          </a:p>
          <a:p>
            <a:pPr marL="171450" lvl="0" indent="-171450">
              <a:buFont typeface="Courier New" panose="02070309020205020404" pitchFamily="49" charset="0"/>
              <a:buChar char="o"/>
            </a:pPr>
            <a:r>
              <a:rPr lang="en-US" dirty="0"/>
              <a:t>Date and Time of Transfer</a:t>
            </a:r>
          </a:p>
          <a:p>
            <a:pPr marL="171450" lvl="0" indent="-171450">
              <a:buFont typeface="Courier New" panose="02070309020205020404" pitchFamily="49" charset="0"/>
              <a:buChar char="o"/>
            </a:pPr>
            <a:r>
              <a:rPr lang="en-US" dirty="0"/>
              <a:t>Type of Transfer</a:t>
            </a:r>
          </a:p>
          <a:p>
            <a:pPr marL="171450" lvl="0" indent="-171450">
              <a:buFont typeface="Courier New" panose="02070309020205020404" pitchFamily="49" charset="0"/>
              <a:buChar char="o"/>
            </a:pPr>
            <a:r>
              <a:rPr lang="en-US" dirty="0"/>
              <a:t>Where the transfer came “From” and where its going “To”</a:t>
            </a:r>
          </a:p>
          <a:p>
            <a:pPr marL="171450" lvl="0" indent="-171450">
              <a:buFont typeface="Courier New" panose="02070309020205020404" pitchFamily="49" charset="0"/>
              <a:buChar char="o"/>
            </a:pPr>
            <a:r>
              <a:rPr lang="en-US" dirty="0"/>
              <a:t>The amount of each variety transferred in the variety section</a:t>
            </a:r>
          </a:p>
          <a:p>
            <a:pPr marL="171450" lvl="0" indent="-171450">
              <a:buFont typeface="Courier New" panose="02070309020205020404" pitchFamily="49" charset="0"/>
              <a:buChar char="o"/>
            </a:pPr>
            <a:r>
              <a:rPr lang="en-US" dirty="0"/>
              <a:t>Click Print to create a hardcopy of the transfer</a:t>
            </a:r>
          </a:p>
          <a:p>
            <a:pPr marL="171450" lvl="0" indent="-171450">
              <a:buFont typeface="Courier New" panose="02070309020205020404" pitchFamily="49" charset="0"/>
              <a:buChar char="o"/>
            </a:pPr>
            <a:r>
              <a:rPr lang="en-US" dirty="0"/>
              <a:t>You will see the option to “Delete Order”,  “Go To Manage Orders”  to view it or “Make Another Transfer” to Transfer more cookies.</a:t>
            </a:r>
          </a:p>
          <a:p>
            <a:pPr marL="171450" lvl="0" indent="-171450">
              <a:buFont typeface="Courier New" panose="02070309020205020404" pitchFamily="49" charset="0"/>
              <a:buChar char="o"/>
            </a:pPr>
            <a:r>
              <a:rPr lang="en-US" dirty="0"/>
              <a:t>Note that the numbers of packages of each variety that you have transferred to the Girl have been removed from the Troop inventory and credited to the Girl’s inventory</a:t>
            </a:r>
          </a:p>
          <a:p>
            <a:pPr marL="171450" lvl="0" indent="-171450">
              <a:buFont typeface="Courier New" panose="02070309020205020404" pitchFamily="49" charset="0"/>
              <a:buChar char="o"/>
            </a:pPr>
            <a:r>
              <a:rPr lang="en-US" dirty="0"/>
              <a:t>Financial responsibility of the non-booth packages transferred is now credited to the Girl (see the Girl Balance Summary report) </a:t>
            </a:r>
          </a:p>
          <a:p>
            <a:pPr marL="171450" lvl="0" indent="-171450">
              <a:buFont typeface="Courier New" panose="02070309020205020404" pitchFamily="49" charset="0"/>
              <a:buChar char="o"/>
            </a:pPr>
            <a:r>
              <a:rPr lang="en-US" dirty="0"/>
              <a:t>Troop to Girl transfers are indicated on the Manage Orders page with the order type of T2G</a:t>
            </a:r>
          </a:p>
          <a:p>
            <a:pPr marL="171450" indent="-171450">
              <a:buFont typeface="Courier New" panose="02070309020205020404" pitchFamily="49" charset="0"/>
              <a:buChar char="o"/>
            </a:pPr>
            <a:endParaRPr lang="en-US" dirty="0"/>
          </a:p>
          <a:p>
            <a:endParaRPr lang="en-US" dirty="0"/>
          </a:p>
        </p:txBody>
      </p:sp>
      <p:sp>
        <p:nvSpPr>
          <p:cNvPr id="4" name="Slide Number Placeholder 3"/>
          <p:cNvSpPr>
            <a:spLocks noGrp="1"/>
          </p:cNvSpPr>
          <p:nvPr>
            <p:ph type="sldNum" sz="quarter" idx="10"/>
          </p:nvPr>
        </p:nvSpPr>
        <p:spPr/>
        <p:txBody>
          <a:bodyPr/>
          <a:lstStyle/>
          <a:p>
            <a:fld id="{A6DD6C38-AD5E-084E-83CF-07FD8AAA06FE}" type="slidenum">
              <a:rPr lang="en-US" smtClean="0"/>
              <a:t>37</a:t>
            </a:fld>
            <a:endParaRPr lang="en-US" dirty="0"/>
          </a:p>
        </p:txBody>
      </p:sp>
    </p:spTree>
    <p:extLst>
      <p:ext uri="{BB962C8B-B14F-4D97-AF65-F5344CB8AC3E}">
        <p14:creationId xmlns:p14="http://schemas.microsoft.com/office/powerpoint/2010/main" val="194808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2496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39</a:t>
            </a:fld>
            <a:endParaRPr lang="en-US" dirty="0"/>
          </a:p>
        </p:txBody>
      </p:sp>
    </p:spTree>
    <p:extLst>
      <p:ext uri="{BB962C8B-B14F-4D97-AF65-F5344CB8AC3E}">
        <p14:creationId xmlns:p14="http://schemas.microsoft.com/office/powerpoint/2010/main" val="2599503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288">
              <a:defRPr/>
            </a:pPr>
            <a:r>
              <a:rPr lang="en-US" dirty="0">
                <a:ea typeface="ＭＳ Ｐゴシック" pitchFamily="34" charset="-128"/>
              </a:rPr>
              <a:t>The</a:t>
            </a:r>
            <a:r>
              <a:rPr lang="en-US" baseline="0" dirty="0">
                <a:ea typeface="ＭＳ Ｐゴシック" pitchFamily="34" charset="-128"/>
              </a:rPr>
              <a:t> Five Essential Skills</a:t>
            </a:r>
          </a:p>
          <a:p>
            <a:pPr defTabSz="939288">
              <a:defRPr/>
            </a:pPr>
            <a:endParaRPr lang="en-US" dirty="0">
              <a:ea typeface="ＭＳ Ｐゴシック" pitchFamily="34" charset="-128"/>
            </a:endParaRPr>
          </a:p>
          <a:p>
            <a:pPr defTabSz="939288">
              <a:defRPr/>
            </a:pPr>
            <a:r>
              <a:rPr lang="en-US" dirty="0">
                <a:ea typeface="ＭＳ Ｐゴシック" pitchFamily="34" charset="-128"/>
              </a:rPr>
              <a:t>The Cookie Sale supports learning in a fun environment. Girls learn by doing. The Girl Leadership Experience invites girls to make decisions around the Cookie Sale! Troops and girls set goals – both sales and learning goals. They practice business ethics by following the sale guidelines and selling dates. Money management takes the lead when girls make change or budget their cookie money to support troop activities. And we all know that girls practice and develop people skills as they interact with each other and their customers!</a:t>
            </a:r>
          </a:p>
          <a:p>
            <a:endParaRPr lang="en-US" dirty="0"/>
          </a:p>
          <a:p>
            <a:r>
              <a:rPr lang="en-US" dirty="0"/>
              <a:t>Let’s Review the 5 Skills</a:t>
            </a:r>
          </a:p>
          <a:p>
            <a:r>
              <a:rPr lang="en-US" b="1" dirty="0"/>
              <a:t>Goal Setting: </a:t>
            </a:r>
            <a:r>
              <a:rPr lang="en-US" dirty="0"/>
              <a:t>At the start of the sale, girls will set a goal. And it’s not just about how many boxes of cookies she sells. Her goals should also be based on things she’ll learn, experiences she’ll have, and what she’ll be able to accomplish once she reaches her sales target. </a:t>
            </a:r>
          </a:p>
          <a:p>
            <a:endParaRPr lang="en-US" dirty="0"/>
          </a:p>
          <a:p>
            <a:r>
              <a:rPr lang="en-US" b="1" dirty="0"/>
              <a:t>Business Ethics: </a:t>
            </a:r>
            <a:r>
              <a:rPr lang="en-US" dirty="0"/>
              <a:t>Throughout the sale, she’ll be making decisions, both with the group and as an individual. What will they do with the funds they generate? Where would be the best place for a booth sale? You’re here to help her sharpen her skills for making good choices. </a:t>
            </a:r>
          </a:p>
          <a:p>
            <a:endParaRPr lang="en-US" b="1" dirty="0"/>
          </a:p>
          <a:p>
            <a:r>
              <a:rPr lang="en-US" b="1" dirty="0"/>
              <a:t>Money Management: </a:t>
            </a:r>
            <a:r>
              <a:rPr lang="en-US" dirty="0"/>
              <a:t>For many girls, this is the first time they’re responsible for handling money. Through the sale, they’ll learn all about accountability and the importance of accuracy and safety. </a:t>
            </a:r>
          </a:p>
          <a:p>
            <a:endParaRPr lang="en-US" b="1" dirty="0"/>
          </a:p>
          <a:p>
            <a:r>
              <a:rPr lang="en-US" b="1" dirty="0"/>
              <a:t>People Skills: </a:t>
            </a:r>
            <a:r>
              <a:rPr lang="en-US" dirty="0"/>
              <a:t>The Cookie Sale is a great way to encourage positive interaction with people. You’ll be amazed at how much confidence can be built along the way. </a:t>
            </a:r>
          </a:p>
          <a:p>
            <a:endParaRPr lang="en-US" b="1" dirty="0"/>
          </a:p>
          <a:p>
            <a:r>
              <a:rPr lang="en-US" b="1" dirty="0"/>
              <a:t>Decision Making:</a:t>
            </a:r>
            <a:r>
              <a:rPr lang="en-US" dirty="0"/>
              <a:t> Girls will learn that strong values should lead any business — including theirs. Good thing they have you as a role model. </a:t>
            </a:r>
            <a:endParaRPr lang="en-US" b="1" dirty="0"/>
          </a:p>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A6DD6C38-AD5E-084E-83CF-07FD8AAA06FE}" type="slidenum">
              <a:rPr lang="en-US" smtClean="0"/>
              <a:t>40</a:t>
            </a:fld>
            <a:endParaRPr lang="en-US" dirty="0"/>
          </a:p>
        </p:txBody>
      </p:sp>
    </p:spTree>
    <p:extLst>
      <p:ext uri="{BB962C8B-B14F-4D97-AF65-F5344CB8AC3E}">
        <p14:creationId xmlns:p14="http://schemas.microsoft.com/office/powerpoint/2010/main" val="4155884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288">
              <a:defRPr/>
            </a:pPr>
            <a:r>
              <a:rPr lang="en-US" dirty="0">
                <a:ea typeface="ＭＳ Ｐゴシック" pitchFamily="34" charset="-128"/>
              </a:rPr>
              <a:t>The</a:t>
            </a:r>
            <a:r>
              <a:rPr lang="en-US" baseline="0" dirty="0">
                <a:ea typeface="ＭＳ Ｐゴシック" pitchFamily="34" charset="-128"/>
              </a:rPr>
              <a:t> Five Essential Skills</a:t>
            </a:r>
          </a:p>
          <a:p>
            <a:pPr defTabSz="939288">
              <a:defRPr/>
            </a:pPr>
            <a:endParaRPr lang="en-US" dirty="0">
              <a:ea typeface="ＭＳ Ｐゴシック" pitchFamily="34" charset="-128"/>
            </a:endParaRPr>
          </a:p>
          <a:p>
            <a:pPr defTabSz="939288">
              <a:defRPr/>
            </a:pPr>
            <a:r>
              <a:rPr lang="en-US" dirty="0">
                <a:ea typeface="ＭＳ Ｐゴシック" pitchFamily="34" charset="-128"/>
              </a:rPr>
              <a:t>The Cookie Sale supports learning in a fun environment. Girls learn by doing. The Girl Leadership Experience invites girls to make decisions around the Cookie Sale! Troops and girls set goals – both sales and learning goals. They practice business ethics by following the sale guidelines and selling dates. Money management takes the lead when girls make change or budget their cookie money to support troop activities. And we all know that girls practice and develop people skills as they interact with each other and their customers!</a:t>
            </a:r>
          </a:p>
          <a:p>
            <a:endParaRPr lang="en-US" dirty="0"/>
          </a:p>
          <a:p>
            <a:r>
              <a:rPr lang="en-US" dirty="0"/>
              <a:t>Let’s Review the 5 Skills</a:t>
            </a:r>
          </a:p>
          <a:p>
            <a:r>
              <a:rPr lang="en-US" b="1" dirty="0"/>
              <a:t>Goal Setting: </a:t>
            </a:r>
            <a:r>
              <a:rPr lang="en-US" dirty="0"/>
              <a:t>At the start of the sale, girls will set a goal. And it’s not just about how many boxes of cookies she sells. Her goals should also be based on things she’ll learn, experiences she’ll have, and what she’ll be able to accomplish once she reaches her sales target. </a:t>
            </a:r>
          </a:p>
          <a:p>
            <a:endParaRPr lang="en-US" dirty="0"/>
          </a:p>
          <a:p>
            <a:r>
              <a:rPr lang="en-US" b="1" dirty="0"/>
              <a:t>Business Ethics: </a:t>
            </a:r>
            <a:r>
              <a:rPr lang="en-US" dirty="0"/>
              <a:t>Throughout the sale, she’ll be making decisions, both with the group and as an individual. What will they do with the funds they generate? Where would be the best place for a booth sale? You’re here to help her sharpen her skills for making good choices. </a:t>
            </a:r>
          </a:p>
          <a:p>
            <a:endParaRPr lang="en-US" b="1" dirty="0"/>
          </a:p>
          <a:p>
            <a:r>
              <a:rPr lang="en-US" b="1" dirty="0"/>
              <a:t>Money Management: </a:t>
            </a:r>
            <a:r>
              <a:rPr lang="en-US" dirty="0"/>
              <a:t>For many girls, this is the first time they’re responsible for handling money. Through the sale, they’ll learn all about accountability and the importance of accuracy and safety. </a:t>
            </a:r>
          </a:p>
          <a:p>
            <a:endParaRPr lang="en-US" b="1" dirty="0"/>
          </a:p>
          <a:p>
            <a:r>
              <a:rPr lang="en-US" b="1" dirty="0"/>
              <a:t>People Skills: </a:t>
            </a:r>
            <a:r>
              <a:rPr lang="en-US" dirty="0"/>
              <a:t>The Cookie Sale is a great way to encourage positive interaction with people. You’ll be amazed at how much confidence can be built along the way. </a:t>
            </a:r>
          </a:p>
          <a:p>
            <a:endParaRPr lang="en-US" b="1" dirty="0"/>
          </a:p>
          <a:p>
            <a:r>
              <a:rPr lang="en-US" b="1" dirty="0"/>
              <a:t>Decision Making:</a:t>
            </a:r>
            <a:r>
              <a:rPr lang="en-US" dirty="0"/>
              <a:t> Girls will learn that strong values should lead any business — including theirs. Good thing they have you as a role model. </a:t>
            </a:r>
            <a:endParaRPr lang="en-US" b="1" dirty="0"/>
          </a:p>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A6DD6C38-AD5E-084E-83CF-07FD8AAA06FE}" type="slidenum">
              <a:rPr lang="en-US" smtClean="0"/>
              <a:t>41</a:t>
            </a:fld>
            <a:endParaRPr lang="en-US" dirty="0"/>
          </a:p>
        </p:txBody>
      </p:sp>
    </p:spTree>
    <p:extLst>
      <p:ext uri="{BB962C8B-B14F-4D97-AF65-F5344CB8AC3E}">
        <p14:creationId xmlns:p14="http://schemas.microsoft.com/office/powerpoint/2010/main" val="3624902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panose="02070309020205020404" pitchFamily="49" charset="0"/>
              <a:buChar char="o"/>
            </a:pPr>
            <a:r>
              <a:rPr lang="en-US" dirty="0"/>
              <a:t>Once the Cupboard is chosen, the edit option is available if there are other locations to choose from and you want to pick a different Cupboard to pick up from. </a:t>
            </a:r>
          </a:p>
          <a:p>
            <a:pPr marL="171450" indent="-171450">
              <a:buFont typeface="Courier New" panose="02070309020205020404" pitchFamily="49" charset="0"/>
              <a:buChar char="o"/>
            </a:pPr>
            <a:r>
              <a:rPr lang="en-US" dirty="0"/>
              <a:t>To change locations click edit and select again.</a:t>
            </a:r>
          </a:p>
          <a:p>
            <a:pPr marL="171450" indent="-171450">
              <a:buFont typeface="Courier New" panose="02070309020205020404" pitchFamily="49" charset="0"/>
              <a:buChar char="o"/>
            </a:pPr>
            <a:r>
              <a:rPr lang="en-US" dirty="0"/>
              <a:t>When you select the Cupboard, you’ll see a list of dates indicating the days the Cupboard is available for pick ups. </a:t>
            </a:r>
          </a:p>
          <a:p>
            <a:pPr marL="171450" indent="-171450">
              <a:buFont typeface="Courier New" panose="02070309020205020404" pitchFamily="49" charset="0"/>
              <a:buChar char="o"/>
            </a:pPr>
            <a:r>
              <a:rPr lang="en-US" dirty="0"/>
              <a:t>Select a date and click continue.</a:t>
            </a:r>
          </a:p>
          <a:p>
            <a:pPr marL="171450" indent="-171450">
              <a:buFont typeface="Courier New" panose="02070309020205020404" pitchFamily="49" charset="0"/>
              <a:buChar char="o"/>
            </a:pPr>
            <a:r>
              <a:rPr lang="en-US" dirty="0"/>
              <a:t>You will see the time slots available on the date that you selected.  Select a time that suits your schedule.  </a:t>
            </a:r>
          </a:p>
          <a:p>
            <a:pPr marL="171450" indent="-171450">
              <a:buFont typeface="Courier New" panose="02070309020205020404" pitchFamily="49" charset="0"/>
              <a:buChar char="o"/>
            </a:pPr>
            <a:r>
              <a:rPr lang="en-US" dirty="0"/>
              <a:t>Click save.</a:t>
            </a:r>
          </a:p>
          <a:p>
            <a:pPr marL="171450" indent="-171450">
              <a:buFont typeface="Courier New" panose="02070309020205020404" pitchFamily="49" charset="0"/>
              <a:buChar char="o"/>
            </a:pPr>
            <a:r>
              <a:rPr lang="en-US" dirty="0"/>
              <a:t>You may edit your cupboard, date and time selections by clicking edit under the appropriate category</a:t>
            </a:r>
          </a:p>
          <a:p>
            <a:pPr marL="171450" indent="-171450">
              <a:buFont typeface="Courier New" panose="02070309020205020404" pitchFamily="49" charset="0"/>
              <a:buChar char="o"/>
            </a:pPr>
            <a:r>
              <a:rPr lang="en-US" dirty="0"/>
              <a:t>The varieties will be shown beneath the cupboard information.  </a:t>
            </a:r>
          </a:p>
          <a:p>
            <a:pPr marL="171450" indent="-171450">
              <a:buFont typeface="Courier New" panose="02070309020205020404" pitchFamily="49" charset="0"/>
              <a:buChar char="o"/>
            </a:pPr>
            <a:r>
              <a:rPr lang="en-US" dirty="0"/>
              <a:t>Your council will determine the unit of measure that you can enter your planned orders in – cases, packages or case/packages. Enter the number of units in the designated unit of measure that you need to pick up.</a:t>
            </a:r>
          </a:p>
          <a:p>
            <a:pPr marL="171450" indent="-171450">
              <a:buFont typeface="Courier New" panose="02070309020205020404" pitchFamily="49" charset="0"/>
              <a:buChar char="o"/>
            </a:pPr>
            <a:r>
              <a:rPr lang="en-US" dirty="0"/>
              <a:t>There is a field for Order Notes available</a:t>
            </a:r>
          </a:p>
          <a:p>
            <a:pPr marL="171450" indent="-171450">
              <a:buFont typeface="Courier New" panose="02070309020205020404" pitchFamily="49" charset="0"/>
              <a:buChar char="o"/>
            </a:pPr>
            <a:r>
              <a:rPr lang="en-US" dirty="0"/>
              <a:t>Click Save </a:t>
            </a:r>
          </a:p>
          <a:p>
            <a:pPr marL="171450" indent="-171450">
              <a:buFont typeface="Courier New" panose="02070309020205020404" pitchFamily="49" charset="0"/>
              <a:buChar char="o"/>
            </a:pPr>
            <a:endParaRPr lang="en-US" dirty="0"/>
          </a:p>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A6DD6C38-AD5E-084E-83CF-07FD8AAA06FE}" type="slidenum">
              <a:rPr lang="en-US" smtClean="0"/>
              <a:t>42</a:t>
            </a:fld>
            <a:endParaRPr lang="en-US" dirty="0"/>
          </a:p>
        </p:txBody>
      </p:sp>
    </p:spTree>
    <p:extLst>
      <p:ext uri="{BB962C8B-B14F-4D97-AF65-F5344CB8AC3E}">
        <p14:creationId xmlns:p14="http://schemas.microsoft.com/office/powerpoint/2010/main" val="3525690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panose="02070309020205020404" pitchFamily="49" charset="0"/>
              <a:buChar char="o"/>
            </a:pPr>
            <a:r>
              <a:rPr lang="en-US" dirty="0"/>
              <a:t>Confirmation of the planned order appears when you click save and the planned order number will appear at the top of the page</a:t>
            </a:r>
          </a:p>
          <a:p>
            <a:pPr marL="171450" lvl="0" indent="-171450" defTabSz="457200">
              <a:buFont typeface="Courier New" panose="02070309020205020404" pitchFamily="49" charset="0"/>
              <a:buChar char="o"/>
              <a:defRPr/>
            </a:pPr>
            <a:r>
              <a:rPr lang="en-US" dirty="0"/>
              <a:t>The order can be printed by clicking on Print Receipt. </a:t>
            </a:r>
          </a:p>
          <a:p>
            <a:pPr marL="171450" lvl="0" indent="-171450" defTabSz="457200">
              <a:buFont typeface="Courier New" panose="02070309020205020404" pitchFamily="49" charset="0"/>
              <a:buChar char="o"/>
              <a:defRPr/>
            </a:pPr>
            <a:r>
              <a:rPr lang="en-US" dirty="0"/>
              <a:t>The top of the receipt will say ‘Planned Order Receipt’  Not APPROVED, indicating that the order has not yet been picked up from the cupboard and approved. </a:t>
            </a:r>
          </a:p>
          <a:p>
            <a:pPr marL="171450" lvl="0" indent="-171450" defTabSz="457200">
              <a:buFont typeface="Courier New" panose="02070309020205020404" pitchFamily="49" charset="0"/>
              <a:buChar char="o"/>
              <a:defRPr/>
            </a:pPr>
            <a:r>
              <a:rPr lang="en-US" dirty="0"/>
              <a:t>The receipt confirms the location, date and time you selected, along with your order details.  </a:t>
            </a:r>
          </a:p>
          <a:p>
            <a:pPr marL="171450" indent="-171450">
              <a:buFont typeface="Courier New" panose="02070309020205020404" pitchFamily="49" charset="0"/>
              <a:buChar char="o"/>
            </a:pPr>
            <a:r>
              <a:rPr lang="en-US" dirty="0"/>
              <a:t>If you delete the order, you will see a confirmation to delete pop up.  You can cancel, or continue with deletion.</a:t>
            </a:r>
          </a:p>
          <a:p>
            <a:pPr marL="171450" indent="-171450">
              <a:buFont typeface="Courier New" panose="02070309020205020404" pitchFamily="49" charset="0"/>
              <a:buChar char="o"/>
            </a:pPr>
            <a:r>
              <a:rPr lang="en-US" dirty="0"/>
              <a:t>Your Council will set the number of planned orders that can be entered per week by a Troop. When that limit has been reached you will see a message that says: “Cant Create Order. Maximum number of allowable planned orders is exceeded for the week.”</a:t>
            </a:r>
          </a:p>
          <a:p>
            <a:pPr marL="171450" indent="-171450">
              <a:buFont typeface="Courier New" panose="02070309020205020404" pitchFamily="49" charset="0"/>
              <a:buChar char="o"/>
            </a:pPr>
            <a:r>
              <a:rPr lang="en-US" dirty="0"/>
              <a:t>Go to the Manage Order screen to view, edit or delete the planned order</a:t>
            </a:r>
          </a:p>
          <a:p>
            <a:pPr marL="171450" indent="-171450">
              <a:buFont typeface="Courier New" panose="02070309020205020404" pitchFamily="49" charset="0"/>
              <a:buChar char="o"/>
            </a:pPr>
            <a:r>
              <a:rPr lang="en-US" dirty="0"/>
              <a:t>You can edit your order up until the Council designated deadline for placing planned orders for the upcoming week</a:t>
            </a:r>
          </a:p>
          <a:p>
            <a:pPr marL="171450" lvl="0" indent="-171450" defTabSz="457200">
              <a:buFont typeface="Courier New" panose="02070309020205020404" pitchFamily="49" charset="0"/>
              <a:buChar char="o"/>
              <a:defRPr/>
            </a:pPr>
            <a:r>
              <a:rPr lang="en-US" dirty="0"/>
              <a:t>Once you have picked up your planned order from the Cupboard, the Cupboard manager will approve your order and it will become a Cupboard to Troop transfer, and will show an ‘Approved Planned Order’ status on the receipt.  </a:t>
            </a:r>
          </a:p>
          <a:p>
            <a:endParaRPr lang="en-US" dirty="0"/>
          </a:p>
        </p:txBody>
      </p:sp>
      <p:sp>
        <p:nvSpPr>
          <p:cNvPr id="4" name="Slide Number Placeholder 3"/>
          <p:cNvSpPr>
            <a:spLocks noGrp="1"/>
          </p:cNvSpPr>
          <p:nvPr>
            <p:ph type="sldNum" sz="quarter" idx="10"/>
          </p:nvPr>
        </p:nvSpPr>
        <p:spPr/>
        <p:txBody>
          <a:bodyPr/>
          <a:lstStyle/>
          <a:p>
            <a:fld id="{A6DD6C38-AD5E-084E-83CF-07FD8AAA06FE}" type="slidenum">
              <a:rPr lang="en-US" smtClean="0"/>
              <a:t>43</a:t>
            </a:fld>
            <a:endParaRPr lang="en-US" dirty="0"/>
          </a:p>
        </p:txBody>
      </p:sp>
    </p:spTree>
    <p:extLst>
      <p:ext uri="{BB962C8B-B14F-4D97-AF65-F5344CB8AC3E}">
        <p14:creationId xmlns:p14="http://schemas.microsoft.com/office/powerpoint/2010/main" val="2502591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44</a:t>
            </a:fld>
            <a:endParaRPr lang="en-US" dirty="0"/>
          </a:p>
        </p:txBody>
      </p:sp>
    </p:spTree>
    <p:extLst>
      <p:ext uri="{BB962C8B-B14F-4D97-AF65-F5344CB8AC3E}">
        <p14:creationId xmlns:p14="http://schemas.microsoft.com/office/powerpoint/2010/main" val="41871080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8:notes"/>
          <p:cNvSpPr>
            <a:spLocks noGrp="1" noRot="1" noChangeAspect="1"/>
          </p:cNvSpPr>
          <p:nvPr>
            <p:ph type="sldImg" idx="2"/>
          </p:nvPr>
        </p:nvSpPr>
        <p:spPr>
          <a:xfrm>
            <a:off x="1449388" y="696913"/>
            <a:ext cx="4111625" cy="30845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8:notes"/>
          <p:cNvSpPr txBox="1">
            <a:spLocks noGrp="1"/>
          </p:cNvSpPr>
          <p:nvPr>
            <p:ph type="body" idx="1"/>
          </p:nvPr>
        </p:nvSpPr>
        <p:spPr>
          <a:xfrm>
            <a:off x="701040" y="4436080"/>
            <a:ext cx="5608320" cy="416308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396" name="Google Shape;396;p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46</a:t>
            </a:fld>
            <a:endParaRPr dirty="0"/>
          </a:p>
        </p:txBody>
      </p:sp>
    </p:spTree>
    <p:extLst>
      <p:ext uri="{BB962C8B-B14F-4D97-AF65-F5344CB8AC3E}">
        <p14:creationId xmlns:p14="http://schemas.microsoft.com/office/powerpoint/2010/main" val="2032651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3:notes"/>
          <p:cNvSpPr>
            <a:spLocks noGrp="1" noRot="1" noChangeAspect="1"/>
          </p:cNvSpPr>
          <p:nvPr>
            <p:ph type="sldImg" idx="2"/>
          </p:nvPr>
        </p:nvSpPr>
        <p:spPr>
          <a:xfrm>
            <a:off x="1449388" y="696913"/>
            <a:ext cx="4111625" cy="30845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23:notes"/>
          <p:cNvSpPr txBox="1">
            <a:spLocks noGrp="1"/>
          </p:cNvSpPr>
          <p:nvPr>
            <p:ph type="body" idx="1"/>
          </p:nvPr>
        </p:nvSpPr>
        <p:spPr>
          <a:xfrm>
            <a:off x="701040" y="4436080"/>
            <a:ext cx="5608320" cy="416308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567" name="Google Shape;567;p2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47</a:t>
            </a:fld>
            <a:endParaRPr dirty="0"/>
          </a:p>
        </p:txBody>
      </p:sp>
    </p:spTree>
    <p:extLst>
      <p:ext uri="{BB962C8B-B14F-4D97-AF65-F5344CB8AC3E}">
        <p14:creationId xmlns:p14="http://schemas.microsoft.com/office/powerpoint/2010/main" val="613034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6</a:t>
            </a:fld>
            <a:endParaRPr lang="en-US" dirty="0"/>
          </a:p>
        </p:txBody>
      </p:sp>
    </p:spTree>
    <p:extLst>
      <p:ext uri="{BB962C8B-B14F-4D97-AF65-F5344CB8AC3E}">
        <p14:creationId xmlns:p14="http://schemas.microsoft.com/office/powerpoint/2010/main" val="4111184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7:notes"/>
          <p:cNvSpPr>
            <a:spLocks noGrp="1" noRot="1" noChangeAspect="1"/>
          </p:cNvSpPr>
          <p:nvPr>
            <p:ph type="sldImg" idx="2"/>
          </p:nvPr>
        </p:nvSpPr>
        <p:spPr>
          <a:xfrm>
            <a:off x="1449388" y="696913"/>
            <a:ext cx="4111625" cy="30845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27:notes"/>
          <p:cNvSpPr txBox="1">
            <a:spLocks noGrp="1"/>
          </p:cNvSpPr>
          <p:nvPr>
            <p:ph type="body" idx="1"/>
          </p:nvPr>
        </p:nvSpPr>
        <p:spPr>
          <a:xfrm>
            <a:off x="701040" y="4436080"/>
            <a:ext cx="5608320" cy="416308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609" name="Google Shape;609;p2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48</a:t>
            </a:fld>
            <a:endParaRPr dirty="0"/>
          </a:p>
        </p:txBody>
      </p:sp>
    </p:spTree>
    <p:extLst>
      <p:ext uri="{BB962C8B-B14F-4D97-AF65-F5344CB8AC3E}">
        <p14:creationId xmlns:p14="http://schemas.microsoft.com/office/powerpoint/2010/main" val="1544253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7</a:t>
            </a:fld>
            <a:endParaRPr lang="en-US" dirty="0"/>
          </a:p>
        </p:txBody>
      </p:sp>
    </p:spTree>
    <p:extLst>
      <p:ext uri="{BB962C8B-B14F-4D97-AF65-F5344CB8AC3E}">
        <p14:creationId xmlns:p14="http://schemas.microsoft.com/office/powerpoint/2010/main" val="2135467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C4C447-369B-4759-B3FF-A48E854C703B}" type="slidenum">
              <a:rPr lang="en-US" smtClean="0"/>
              <a:t>9</a:t>
            </a:fld>
            <a:endParaRPr lang="en-US" dirty="0"/>
          </a:p>
        </p:txBody>
      </p:sp>
    </p:spTree>
    <p:extLst>
      <p:ext uri="{BB962C8B-B14F-4D97-AF65-F5344CB8AC3E}">
        <p14:creationId xmlns:p14="http://schemas.microsoft.com/office/powerpoint/2010/main" val="3248821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C4C447-369B-4759-B3FF-A48E854C703B}" type="slidenum">
              <a:rPr lang="en-US" smtClean="0"/>
              <a:t>10</a:t>
            </a:fld>
            <a:endParaRPr lang="en-US" dirty="0"/>
          </a:p>
        </p:txBody>
      </p:sp>
    </p:spTree>
    <p:extLst>
      <p:ext uri="{BB962C8B-B14F-4D97-AF65-F5344CB8AC3E}">
        <p14:creationId xmlns:p14="http://schemas.microsoft.com/office/powerpoint/2010/main" val="3787415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C4C447-369B-4759-B3FF-A48E854C703B}" type="slidenum">
              <a:rPr lang="en-US" smtClean="0"/>
              <a:t>11</a:t>
            </a:fld>
            <a:endParaRPr lang="en-US" dirty="0"/>
          </a:p>
        </p:txBody>
      </p:sp>
    </p:spTree>
    <p:extLst>
      <p:ext uri="{BB962C8B-B14F-4D97-AF65-F5344CB8AC3E}">
        <p14:creationId xmlns:p14="http://schemas.microsoft.com/office/powerpoint/2010/main" val="1618464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32736606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tags" Target="../tags/tag6.xml"/><Relationship Id="rId7" Type="http://schemas.openxmlformats.org/officeDocument/2006/relationships/tags" Target="../tags/tag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14.png"/><Relationship Id="rId5" Type="http://schemas.openxmlformats.org/officeDocument/2006/relationships/tags" Target="../tags/tag8.xml"/><Relationship Id="rId10" Type="http://schemas.openxmlformats.org/officeDocument/2006/relationships/slideMaster" Target="../slideMasters/slideMaster1.xml"/><Relationship Id="rId4" Type="http://schemas.openxmlformats.org/officeDocument/2006/relationships/tags" Target="../tags/tag7.xml"/><Relationship Id="rId9" Type="http://schemas.openxmlformats.org/officeDocument/2006/relationships/tags" Target="../tags/tag1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15.xml"/><Relationship Id="rId7"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reaker Slide Purple">
  <p:cSld name="Breaker Slide Purple">
    <p:spTree>
      <p:nvGrpSpPr>
        <p:cNvPr id="1" name="Shape 45"/>
        <p:cNvGrpSpPr/>
        <p:nvPr/>
      </p:nvGrpSpPr>
      <p:grpSpPr>
        <a:xfrm>
          <a:off x="0" y="0"/>
          <a:ext cx="0" cy="0"/>
          <a:chOff x="0" y="0"/>
          <a:chExt cx="0" cy="0"/>
        </a:xfrm>
      </p:grpSpPr>
      <p:pic>
        <p:nvPicPr>
          <p:cNvPr id="46" name="Google Shape;46;g9cde997e4a_0_592"/>
          <p:cNvPicPr preferRelativeResize="0"/>
          <p:nvPr/>
        </p:nvPicPr>
        <p:blipFill>
          <a:blip r:embed="rId2"/>
          <a:stretch>
            <a:fillRect/>
          </a:stretch>
        </p:blipFill>
        <p:spPr>
          <a:xfrm>
            <a:off x="4764" y="3572"/>
            <a:ext cx="9134475" cy="6850856"/>
          </a:xfrm>
          <a:prstGeom prst="rect">
            <a:avLst/>
          </a:prstGeom>
          <a:noFill/>
          <a:ln>
            <a:noFill/>
          </a:ln>
        </p:spPr>
      </p:pic>
      <p:sp>
        <p:nvSpPr>
          <p:cNvPr id="47" name="Google Shape;47;g9cde997e4a_0_592"/>
          <p:cNvSpPr/>
          <p:nvPr/>
        </p:nvSpPr>
        <p:spPr>
          <a:xfrm>
            <a:off x="228600" y="228600"/>
            <a:ext cx="8686800" cy="64008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49" name="Google Shape;49;g9cde997e4a_0_592"/>
          <p:cNvSpPr txBox="1">
            <a:spLocks noGrp="1"/>
          </p:cNvSpPr>
          <p:nvPr>
            <p:ph type="title"/>
          </p:nvPr>
        </p:nvSpPr>
        <p:spPr>
          <a:xfrm>
            <a:off x="457200" y="2766200"/>
            <a:ext cx="82296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1"/>
              </a:buClr>
              <a:buSzPts val="3300"/>
              <a:buFont typeface="Barlow"/>
              <a:buNone/>
              <a:defRPr>
                <a:solidFill>
                  <a:schemeClr val="accent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6" name="Google Shape;24;g9b66bca33e_0_494">
            <a:extLst>
              <a:ext uri="{FF2B5EF4-FFF2-40B4-BE49-F238E27FC236}">
                <a16:creationId xmlns:a16="http://schemas.microsoft.com/office/drawing/2014/main" id="{C466E161-CFCB-7E42-A0EC-0EB65E0B23F6}"/>
              </a:ext>
            </a:extLst>
          </p:cNvPr>
          <p:cNvSpPr/>
          <p:nvPr userDrawn="1"/>
        </p:nvSpPr>
        <p:spPr>
          <a:xfrm>
            <a:off x="457200" y="457200"/>
            <a:ext cx="8229600" cy="5943600"/>
          </a:xfrm>
          <a:prstGeom prst="rect">
            <a:avLst/>
          </a:prstGeom>
          <a:noFill/>
          <a:ln w="1905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05472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ver Slide Gold Version 1">
  <p:cSld name="Cover Slide Gold Version 1">
    <p:spTree>
      <p:nvGrpSpPr>
        <p:cNvPr id="1" name="Shape 115"/>
        <p:cNvGrpSpPr/>
        <p:nvPr/>
      </p:nvGrpSpPr>
      <p:grpSpPr>
        <a:xfrm>
          <a:off x="0" y="0"/>
          <a:ext cx="0" cy="0"/>
          <a:chOff x="0" y="0"/>
          <a:chExt cx="0" cy="0"/>
        </a:xfrm>
      </p:grpSpPr>
      <p:pic>
        <p:nvPicPr>
          <p:cNvPr id="116" name="Google Shape;116;g9cde997e4a_0_662"/>
          <p:cNvPicPr preferRelativeResize="0"/>
          <p:nvPr/>
        </p:nvPicPr>
        <p:blipFill>
          <a:blip r:embed="rId2"/>
          <a:stretch>
            <a:fillRect/>
          </a:stretch>
        </p:blipFill>
        <p:spPr>
          <a:xfrm>
            <a:off x="1" y="3572"/>
            <a:ext cx="9134475" cy="6850856"/>
          </a:xfrm>
          <a:prstGeom prst="rect">
            <a:avLst/>
          </a:prstGeom>
          <a:noFill/>
          <a:ln>
            <a:noFill/>
          </a:ln>
        </p:spPr>
      </p:pic>
      <p:sp>
        <p:nvSpPr>
          <p:cNvPr id="117" name="Google Shape;117;g9cde997e4a_0_662"/>
          <p:cNvSpPr txBox="1">
            <a:spLocks noGrp="1"/>
          </p:cNvSpPr>
          <p:nvPr>
            <p:ph type="title"/>
          </p:nvPr>
        </p:nvSpPr>
        <p:spPr>
          <a:xfrm>
            <a:off x="515493" y="2756811"/>
            <a:ext cx="81072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2"/>
              </a:buClr>
              <a:buSzPts val="3300"/>
              <a:buFont typeface="Barlow"/>
              <a:buNone/>
              <a:defRPr>
                <a:solidFill>
                  <a:schemeClr val="accent2"/>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8" name="Google Shape;118;g9cde997e4a_0_662"/>
          <p:cNvSpPr txBox="1">
            <a:spLocks noGrp="1"/>
          </p:cNvSpPr>
          <p:nvPr>
            <p:ph type="subTitle" idx="1"/>
          </p:nvPr>
        </p:nvSpPr>
        <p:spPr>
          <a:xfrm>
            <a:off x="1143000" y="4192347"/>
            <a:ext cx="6858000" cy="6920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800"/>
              </a:spcBef>
              <a:spcAft>
                <a:spcPts val="0"/>
              </a:spcAft>
              <a:buClr>
                <a:schemeClr val="dk1"/>
              </a:buClr>
              <a:buSzPts val="1800"/>
              <a:buNone/>
              <a:defRPr sz="1800">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610370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ver Slide Gold Version 2">
  <p:cSld name="Cover Slide Gold Version 2">
    <p:spTree>
      <p:nvGrpSpPr>
        <p:cNvPr id="1" name="Shape 123"/>
        <p:cNvGrpSpPr/>
        <p:nvPr/>
      </p:nvGrpSpPr>
      <p:grpSpPr>
        <a:xfrm>
          <a:off x="0" y="0"/>
          <a:ext cx="0" cy="0"/>
          <a:chOff x="0" y="0"/>
          <a:chExt cx="0" cy="0"/>
        </a:xfrm>
      </p:grpSpPr>
      <p:pic>
        <p:nvPicPr>
          <p:cNvPr id="124" name="Google Shape;124;g9cde997e4a_0_670"/>
          <p:cNvPicPr preferRelativeResize="0"/>
          <p:nvPr/>
        </p:nvPicPr>
        <p:blipFill>
          <a:blip r:embed="rId2"/>
          <a:stretch>
            <a:fillRect/>
          </a:stretch>
        </p:blipFill>
        <p:spPr>
          <a:xfrm>
            <a:off x="4764" y="3572"/>
            <a:ext cx="9134475" cy="6850856"/>
          </a:xfrm>
          <a:prstGeom prst="rect">
            <a:avLst/>
          </a:prstGeom>
          <a:noFill/>
          <a:ln>
            <a:noFill/>
          </a:ln>
        </p:spPr>
      </p:pic>
      <p:sp>
        <p:nvSpPr>
          <p:cNvPr id="125" name="Google Shape;125;g9cde997e4a_0_670"/>
          <p:cNvSpPr txBox="1">
            <a:spLocks noGrp="1"/>
          </p:cNvSpPr>
          <p:nvPr>
            <p:ph type="title"/>
          </p:nvPr>
        </p:nvSpPr>
        <p:spPr>
          <a:xfrm>
            <a:off x="515493" y="2756811"/>
            <a:ext cx="81072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2"/>
              </a:buClr>
              <a:buSzPts val="3300"/>
              <a:buFont typeface="Barlow"/>
              <a:buNone/>
              <a:defRPr>
                <a:solidFill>
                  <a:schemeClr val="accent2"/>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6" name="Google Shape;126;g9cde997e4a_0_670"/>
          <p:cNvSpPr txBox="1">
            <a:spLocks noGrp="1"/>
          </p:cNvSpPr>
          <p:nvPr>
            <p:ph type="subTitle" idx="1"/>
          </p:nvPr>
        </p:nvSpPr>
        <p:spPr>
          <a:xfrm>
            <a:off x="1143000" y="4192347"/>
            <a:ext cx="6858000" cy="6920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800"/>
              </a:spcBef>
              <a:spcAft>
                <a:spcPts val="0"/>
              </a:spcAft>
              <a:buClr>
                <a:schemeClr val="dk1"/>
              </a:buClr>
              <a:buSzPts val="1800"/>
              <a:buNone/>
              <a:defRPr sz="1800">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2437673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Slide Purple Version 2 Fruits">
  <p:cSld name="Content Slide Purple Version 2 Fruits">
    <p:spTree>
      <p:nvGrpSpPr>
        <p:cNvPr id="1" name="Shape 131"/>
        <p:cNvGrpSpPr/>
        <p:nvPr/>
      </p:nvGrpSpPr>
      <p:grpSpPr>
        <a:xfrm>
          <a:off x="0" y="0"/>
          <a:ext cx="0" cy="0"/>
          <a:chOff x="0" y="0"/>
          <a:chExt cx="0" cy="0"/>
        </a:xfrm>
      </p:grpSpPr>
      <p:pic>
        <p:nvPicPr>
          <p:cNvPr id="132" name="Google Shape;132;g9cde997e4a_0_678"/>
          <p:cNvPicPr preferRelativeResize="0"/>
          <p:nvPr/>
        </p:nvPicPr>
        <p:blipFill>
          <a:blip r:embed="rId2"/>
          <a:stretch>
            <a:fillRect/>
          </a:stretch>
        </p:blipFill>
        <p:spPr>
          <a:xfrm>
            <a:off x="9525" y="0"/>
            <a:ext cx="495300" cy="6858000"/>
          </a:xfrm>
          <a:prstGeom prst="rect">
            <a:avLst/>
          </a:prstGeom>
          <a:noFill/>
          <a:ln>
            <a:noFill/>
          </a:ln>
        </p:spPr>
      </p:pic>
      <p:cxnSp>
        <p:nvCxnSpPr>
          <p:cNvPr id="133" name="Google Shape;133;g9cde997e4a_0_678"/>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134" name="Google Shape;134;g9cde997e4a_0_678"/>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135" name="Google Shape;135;g9cde997e4a_0_678"/>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6" name="Google Shape;136;g9cde997e4a_0_678"/>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1419667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Slide Gold Version 2 Oats">
  <p:cSld name="Content Slide Gold Version 2 Oats">
    <p:spTree>
      <p:nvGrpSpPr>
        <p:cNvPr id="1" name="Shape 161"/>
        <p:cNvGrpSpPr/>
        <p:nvPr/>
      </p:nvGrpSpPr>
      <p:grpSpPr>
        <a:xfrm>
          <a:off x="0" y="0"/>
          <a:ext cx="0" cy="0"/>
          <a:chOff x="0" y="0"/>
          <a:chExt cx="0" cy="0"/>
        </a:xfrm>
      </p:grpSpPr>
      <p:pic>
        <p:nvPicPr>
          <p:cNvPr id="162" name="Google Shape;162;g9cde997e4a_0_708"/>
          <p:cNvPicPr preferRelativeResize="0"/>
          <p:nvPr/>
        </p:nvPicPr>
        <p:blipFill>
          <a:blip r:embed="rId2"/>
          <a:stretch>
            <a:fillRect/>
          </a:stretch>
        </p:blipFill>
        <p:spPr>
          <a:xfrm>
            <a:off x="9525" y="0"/>
            <a:ext cx="495300" cy="6858000"/>
          </a:xfrm>
          <a:prstGeom prst="rect">
            <a:avLst/>
          </a:prstGeom>
          <a:noFill/>
          <a:ln>
            <a:noFill/>
          </a:ln>
        </p:spPr>
      </p:pic>
      <p:cxnSp>
        <p:nvCxnSpPr>
          <p:cNvPr id="163" name="Google Shape;163;g9cde997e4a_0_708"/>
          <p:cNvCxnSpPr/>
          <p:nvPr/>
        </p:nvCxnSpPr>
        <p:spPr>
          <a:xfrm>
            <a:off x="494818" y="0"/>
            <a:ext cx="0" cy="6858000"/>
          </a:xfrm>
          <a:prstGeom prst="straightConnector1">
            <a:avLst/>
          </a:prstGeom>
          <a:noFill/>
          <a:ln w="63500" cap="flat" cmpd="sng">
            <a:solidFill>
              <a:schemeClr val="accent2"/>
            </a:solidFill>
            <a:prstDash val="solid"/>
            <a:miter lim="800000"/>
            <a:headEnd type="none" w="sm" len="sm"/>
            <a:tailEnd type="none" w="sm" len="sm"/>
          </a:ln>
        </p:spPr>
      </p:cxnSp>
      <p:sp>
        <p:nvSpPr>
          <p:cNvPr id="164" name="Google Shape;164;g9cde997e4a_0_708"/>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165" name="Google Shape;165;g9cde997e4a_0_708"/>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2"/>
              </a:buClr>
              <a:buSzPts val="2100"/>
              <a:buFont typeface="Barlow"/>
              <a:buNone/>
              <a:defRPr sz="2100" b="1" i="0">
                <a:solidFill>
                  <a:schemeClr val="accent2"/>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6" name="Google Shape;166;g9cde997e4a_0_708"/>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33112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Slide Gold Version 2 Corn">
  <p:cSld name="Content Slide Gold Version 2 Corn">
    <p:spTree>
      <p:nvGrpSpPr>
        <p:cNvPr id="1" name="Shape 167"/>
        <p:cNvGrpSpPr/>
        <p:nvPr/>
      </p:nvGrpSpPr>
      <p:grpSpPr>
        <a:xfrm>
          <a:off x="0" y="0"/>
          <a:ext cx="0" cy="0"/>
          <a:chOff x="0" y="0"/>
          <a:chExt cx="0" cy="0"/>
        </a:xfrm>
      </p:grpSpPr>
      <p:pic>
        <p:nvPicPr>
          <p:cNvPr id="168" name="Google Shape;168;g9cde997e4a_0_714"/>
          <p:cNvPicPr preferRelativeResize="0"/>
          <p:nvPr/>
        </p:nvPicPr>
        <p:blipFill>
          <a:blip r:embed="rId2"/>
          <a:stretch>
            <a:fillRect/>
          </a:stretch>
        </p:blipFill>
        <p:spPr>
          <a:xfrm>
            <a:off x="9525" y="0"/>
            <a:ext cx="495300" cy="6858000"/>
          </a:xfrm>
          <a:prstGeom prst="rect">
            <a:avLst/>
          </a:prstGeom>
          <a:noFill/>
          <a:ln>
            <a:noFill/>
          </a:ln>
        </p:spPr>
      </p:pic>
      <p:cxnSp>
        <p:nvCxnSpPr>
          <p:cNvPr id="169" name="Google Shape;169;g9cde997e4a_0_714"/>
          <p:cNvCxnSpPr/>
          <p:nvPr/>
        </p:nvCxnSpPr>
        <p:spPr>
          <a:xfrm>
            <a:off x="494818" y="0"/>
            <a:ext cx="0" cy="6858000"/>
          </a:xfrm>
          <a:prstGeom prst="straightConnector1">
            <a:avLst/>
          </a:prstGeom>
          <a:noFill/>
          <a:ln w="63500" cap="flat" cmpd="sng">
            <a:solidFill>
              <a:schemeClr val="accent2"/>
            </a:solidFill>
            <a:prstDash val="solid"/>
            <a:miter lim="800000"/>
            <a:headEnd type="none" w="sm" len="sm"/>
            <a:tailEnd type="none" w="sm" len="sm"/>
          </a:ln>
        </p:spPr>
      </p:cxnSp>
      <p:sp>
        <p:nvSpPr>
          <p:cNvPr id="170" name="Google Shape;170;g9cde997e4a_0_714"/>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171" name="Google Shape;171;g9cde997e4a_0_714"/>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2"/>
              </a:buClr>
              <a:buSzPts val="2100"/>
              <a:buFont typeface="Barlow"/>
              <a:buNone/>
              <a:defRPr sz="2100" b="1" i="0">
                <a:solidFill>
                  <a:schemeClr val="accent2"/>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2" name="Google Shape;172;g9cde997e4a_0_714"/>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958927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reaker Slide Gold">
  <p:cSld name="Breaker Slide Gold">
    <p:spTree>
      <p:nvGrpSpPr>
        <p:cNvPr id="1" name="Shape 185"/>
        <p:cNvGrpSpPr/>
        <p:nvPr/>
      </p:nvGrpSpPr>
      <p:grpSpPr>
        <a:xfrm>
          <a:off x="0" y="0"/>
          <a:ext cx="0" cy="0"/>
          <a:chOff x="0" y="0"/>
          <a:chExt cx="0" cy="0"/>
        </a:xfrm>
      </p:grpSpPr>
      <p:pic>
        <p:nvPicPr>
          <p:cNvPr id="186" name="Google Shape;186;g9cde997e4a_0_732"/>
          <p:cNvPicPr preferRelativeResize="0"/>
          <p:nvPr/>
        </p:nvPicPr>
        <p:blipFill>
          <a:blip r:embed="rId2"/>
          <a:stretch>
            <a:fillRect/>
          </a:stretch>
        </p:blipFill>
        <p:spPr>
          <a:xfrm>
            <a:off x="4764" y="3572"/>
            <a:ext cx="9134475" cy="6850856"/>
          </a:xfrm>
          <a:prstGeom prst="rect">
            <a:avLst/>
          </a:prstGeom>
          <a:noFill/>
          <a:ln>
            <a:noFill/>
          </a:ln>
        </p:spPr>
      </p:pic>
      <p:sp>
        <p:nvSpPr>
          <p:cNvPr id="187" name="Google Shape;187;g9cde997e4a_0_732"/>
          <p:cNvSpPr/>
          <p:nvPr/>
        </p:nvSpPr>
        <p:spPr>
          <a:xfrm>
            <a:off x="345186" y="447793"/>
            <a:ext cx="8455800" cy="59528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88" name="Google Shape;188;g9cde997e4a_0_732"/>
          <p:cNvSpPr/>
          <p:nvPr/>
        </p:nvSpPr>
        <p:spPr>
          <a:xfrm>
            <a:off x="515493" y="691585"/>
            <a:ext cx="8107200" cy="5456000"/>
          </a:xfrm>
          <a:prstGeom prst="rect">
            <a:avLst/>
          </a:prstGeom>
          <a:noFill/>
          <a:ln w="190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89" name="Google Shape;189;g9cde997e4a_0_732"/>
          <p:cNvSpPr txBox="1">
            <a:spLocks noGrp="1"/>
          </p:cNvSpPr>
          <p:nvPr>
            <p:ph type="title"/>
          </p:nvPr>
        </p:nvSpPr>
        <p:spPr>
          <a:xfrm>
            <a:off x="515493" y="2756811"/>
            <a:ext cx="81072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2"/>
              </a:buClr>
              <a:buSzPts val="3300"/>
              <a:buFont typeface="Barlow"/>
              <a:buNone/>
              <a:defRPr>
                <a:solidFill>
                  <a:schemeClr val="accent2"/>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3996678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reaker Slide Grey">
  <p:cSld name="Breaker Slide Grey">
    <p:spTree>
      <p:nvGrpSpPr>
        <p:cNvPr id="1" name="Shape 190"/>
        <p:cNvGrpSpPr/>
        <p:nvPr/>
      </p:nvGrpSpPr>
      <p:grpSpPr>
        <a:xfrm>
          <a:off x="0" y="0"/>
          <a:ext cx="0" cy="0"/>
          <a:chOff x="0" y="0"/>
          <a:chExt cx="0" cy="0"/>
        </a:xfrm>
      </p:grpSpPr>
      <p:pic>
        <p:nvPicPr>
          <p:cNvPr id="191" name="Google Shape;191;g9cde997e4a_0_737"/>
          <p:cNvPicPr preferRelativeResize="0"/>
          <p:nvPr/>
        </p:nvPicPr>
        <p:blipFill>
          <a:blip r:embed="rId2"/>
          <a:stretch>
            <a:fillRect/>
          </a:stretch>
        </p:blipFill>
        <p:spPr>
          <a:xfrm>
            <a:off x="4764" y="3572"/>
            <a:ext cx="9134475" cy="6850856"/>
          </a:xfrm>
          <a:prstGeom prst="rect">
            <a:avLst/>
          </a:prstGeom>
          <a:noFill/>
          <a:ln>
            <a:noFill/>
          </a:ln>
        </p:spPr>
      </p:pic>
      <p:sp>
        <p:nvSpPr>
          <p:cNvPr id="192" name="Google Shape;192;g9cde997e4a_0_737"/>
          <p:cNvSpPr/>
          <p:nvPr/>
        </p:nvSpPr>
        <p:spPr>
          <a:xfrm>
            <a:off x="345186" y="447793"/>
            <a:ext cx="8455800" cy="59528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93" name="Google Shape;193;g9cde997e4a_0_737"/>
          <p:cNvSpPr/>
          <p:nvPr/>
        </p:nvSpPr>
        <p:spPr>
          <a:xfrm>
            <a:off x="515493" y="691585"/>
            <a:ext cx="8107200" cy="5456000"/>
          </a:xfrm>
          <a:prstGeom prst="rect">
            <a:avLst/>
          </a:prstGeom>
          <a:noFill/>
          <a:ln w="19050" cap="rnd" cmpd="sng">
            <a:solidFill>
              <a:srgbClr val="3F3F3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94" name="Google Shape;194;g9cde997e4a_0_737"/>
          <p:cNvSpPr txBox="1">
            <a:spLocks noGrp="1"/>
          </p:cNvSpPr>
          <p:nvPr>
            <p:ph type="title"/>
          </p:nvPr>
        </p:nvSpPr>
        <p:spPr>
          <a:xfrm>
            <a:off x="515493" y="2756811"/>
            <a:ext cx="81072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rgbClr val="3F3F3F"/>
              </a:buClr>
              <a:buSzPts val="3300"/>
              <a:buFont typeface="Barlow"/>
              <a:buNone/>
              <a:defRPr>
                <a:solidFill>
                  <a:srgbClr val="3F3F3F"/>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2334346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Slide Gold">
  <p:cSld name="Background Slide Gold">
    <p:spTree>
      <p:nvGrpSpPr>
        <p:cNvPr id="1" name="Shape 195"/>
        <p:cNvGrpSpPr/>
        <p:nvPr/>
      </p:nvGrpSpPr>
      <p:grpSpPr>
        <a:xfrm>
          <a:off x="0" y="0"/>
          <a:ext cx="0" cy="0"/>
          <a:chOff x="0" y="0"/>
          <a:chExt cx="0" cy="0"/>
        </a:xfrm>
      </p:grpSpPr>
      <p:pic>
        <p:nvPicPr>
          <p:cNvPr id="196" name="Google Shape;196;g9cde997e4a_0_742"/>
          <p:cNvPicPr preferRelativeResize="0"/>
          <p:nvPr/>
        </p:nvPicPr>
        <p:blipFill>
          <a:blip r:embed="rId2"/>
          <a:stretch>
            <a:fillRect/>
          </a:stretch>
        </p:blipFill>
        <p:spPr>
          <a:xfrm>
            <a:off x="4764" y="3572"/>
            <a:ext cx="9134475" cy="6850856"/>
          </a:xfrm>
          <a:prstGeom prst="rect">
            <a:avLst/>
          </a:prstGeom>
          <a:noFill/>
          <a:ln>
            <a:noFill/>
          </a:ln>
        </p:spPr>
      </p:pic>
      <p:sp>
        <p:nvSpPr>
          <p:cNvPr id="197" name="Google Shape;197;g9cde997e4a_0_742"/>
          <p:cNvSpPr/>
          <p:nvPr/>
        </p:nvSpPr>
        <p:spPr>
          <a:xfrm>
            <a:off x="4650" y="0"/>
            <a:ext cx="9134700" cy="6858000"/>
          </a:xfrm>
          <a:prstGeom prst="rect">
            <a:avLst/>
          </a:prstGeom>
          <a:solidFill>
            <a:schemeClr val="lt1">
              <a:alpha val="749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98" name="Google Shape;198;g9cde997e4a_0_742"/>
          <p:cNvSpPr/>
          <p:nvPr/>
        </p:nvSpPr>
        <p:spPr>
          <a:xfrm>
            <a:off x="457200" y="457200"/>
            <a:ext cx="8229600" cy="5943600"/>
          </a:xfrm>
          <a:prstGeom prst="rect">
            <a:avLst/>
          </a:prstGeom>
          <a:noFill/>
          <a:ln w="190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10579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Slide Grey">
  <p:cSld name="Background Slide Grey">
    <p:spTree>
      <p:nvGrpSpPr>
        <p:cNvPr id="1" name="Shape 199"/>
        <p:cNvGrpSpPr/>
        <p:nvPr/>
      </p:nvGrpSpPr>
      <p:grpSpPr>
        <a:xfrm>
          <a:off x="0" y="0"/>
          <a:ext cx="0" cy="0"/>
          <a:chOff x="0" y="0"/>
          <a:chExt cx="0" cy="0"/>
        </a:xfrm>
      </p:grpSpPr>
      <p:pic>
        <p:nvPicPr>
          <p:cNvPr id="200" name="Google Shape;200;g9cde997e4a_0_746"/>
          <p:cNvPicPr preferRelativeResize="0"/>
          <p:nvPr/>
        </p:nvPicPr>
        <p:blipFill>
          <a:blip r:embed="rId2"/>
          <a:stretch>
            <a:fillRect/>
          </a:stretch>
        </p:blipFill>
        <p:spPr>
          <a:xfrm>
            <a:off x="4764" y="3572"/>
            <a:ext cx="9134475" cy="6850856"/>
          </a:xfrm>
          <a:prstGeom prst="rect">
            <a:avLst/>
          </a:prstGeom>
          <a:noFill/>
          <a:ln>
            <a:noFill/>
          </a:ln>
        </p:spPr>
      </p:pic>
      <p:sp>
        <p:nvSpPr>
          <p:cNvPr id="201" name="Google Shape;201;g9cde997e4a_0_746"/>
          <p:cNvSpPr/>
          <p:nvPr/>
        </p:nvSpPr>
        <p:spPr>
          <a:xfrm>
            <a:off x="4650" y="0"/>
            <a:ext cx="9134700" cy="6858000"/>
          </a:xfrm>
          <a:prstGeom prst="rect">
            <a:avLst/>
          </a:prstGeom>
          <a:solidFill>
            <a:schemeClr val="lt1">
              <a:alpha val="749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202" name="Google Shape;202;g9cde997e4a_0_746"/>
          <p:cNvSpPr/>
          <p:nvPr/>
        </p:nvSpPr>
        <p:spPr>
          <a:xfrm>
            <a:off x="457200" y="457200"/>
            <a:ext cx="8229600" cy="5943600"/>
          </a:xfrm>
          <a:prstGeom prst="rect">
            <a:avLst/>
          </a:prstGeom>
          <a:noFill/>
          <a:ln w="19050" cap="rnd" cmpd="sng">
            <a:solidFill>
              <a:srgbClr val="3F3F3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50670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2"/>
        <p:cNvGrpSpPr/>
        <p:nvPr/>
      </p:nvGrpSpPr>
      <p:grpSpPr>
        <a:xfrm>
          <a:off x="0" y="0"/>
          <a:ext cx="0" cy="0"/>
          <a:chOff x="0" y="0"/>
          <a:chExt cx="0" cy="0"/>
        </a:xfrm>
      </p:grpSpPr>
      <p:sp>
        <p:nvSpPr>
          <p:cNvPr id="213" name="Google Shape;213;g9b66bca33e_0_448"/>
          <p:cNvSpPr txBox="1">
            <a:spLocks noGrp="1"/>
          </p:cNvSpPr>
          <p:nvPr>
            <p:ph type="ctrTitle"/>
          </p:nvPr>
        </p:nvSpPr>
        <p:spPr>
          <a:xfrm>
            <a:off x="1143000" y="1122363"/>
            <a:ext cx="6858000" cy="2387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4" name="Google Shape;214;g9b66bca33e_0_448"/>
          <p:cNvSpPr txBox="1">
            <a:spLocks noGrp="1"/>
          </p:cNvSpPr>
          <p:nvPr>
            <p:ph type="subTitle" idx="1"/>
          </p:nvPr>
        </p:nvSpPr>
        <p:spPr>
          <a:xfrm>
            <a:off x="1143000" y="3602037"/>
            <a:ext cx="6858000" cy="16556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15" name="Google Shape;215;g9b66bca33e_0_448"/>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16" name="Google Shape;216;g9b66bca33e_0_448"/>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17" name="Google Shape;217;g9b66bca33e_0_448"/>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89129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Slide Purple Version 2 Wheat">
  <p:cSld name="Content Slide Purple Version 2 Wheat">
    <p:spTree>
      <p:nvGrpSpPr>
        <p:cNvPr id="1" name="Shape 61"/>
        <p:cNvGrpSpPr/>
        <p:nvPr/>
      </p:nvGrpSpPr>
      <p:grpSpPr>
        <a:xfrm>
          <a:off x="0" y="0"/>
          <a:ext cx="0" cy="0"/>
          <a:chOff x="0" y="0"/>
          <a:chExt cx="0" cy="0"/>
        </a:xfrm>
      </p:grpSpPr>
      <p:pic>
        <p:nvPicPr>
          <p:cNvPr id="62" name="Google Shape;62;g9cde997e4a_0_608"/>
          <p:cNvPicPr preferRelativeResize="0"/>
          <p:nvPr/>
        </p:nvPicPr>
        <p:blipFill rotWithShape="1">
          <a:blip r:embed="rId2">
            <a:alphaModFix/>
          </a:blip>
          <a:srcRect/>
          <a:stretch/>
        </p:blipFill>
        <p:spPr>
          <a:xfrm>
            <a:off x="0" y="0"/>
            <a:ext cx="514350" cy="6858000"/>
          </a:xfrm>
          <a:prstGeom prst="rect">
            <a:avLst/>
          </a:prstGeom>
          <a:noFill/>
          <a:ln>
            <a:noFill/>
          </a:ln>
        </p:spPr>
      </p:pic>
      <p:cxnSp>
        <p:nvCxnSpPr>
          <p:cNvPr id="63" name="Google Shape;63;g9cde997e4a_0_608"/>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64" name="Google Shape;64;g9cde997e4a_0_608"/>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65" name="Google Shape;65;g9cde997e4a_0_608"/>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6" name="Google Shape;66;g9cde997e4a_0_608"/>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309168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8"/>
        <p:cNvGrpSpPr/>
        <p:nvPr/>
      </p:nvGrpSpPr>
      <p:grpSpPr>
        <a:xfrm>
          <a:off x="0" y="0"/>
          <a:ext cx="0" cy="0"/>
          <a:chOff x="0" y="0"/>
          <a:chExt cx="0" cy="0"/>
        </a:xfrm>
      </p:grpSpPr>
      <p:sp>
        <p:nvSpPr>
          <p:cNvPr id="219" name="Google Shape;219;g9b66bca33e_0_454"/>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0" name="Google Shape;220;g9b66bca33e_0_454"/>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1" name="Google Shape;221;g9b66bca33e_0_454"/>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22" name="Google Shape;222;g9b66bca33e_0_454"/>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23" name="Google Shape;223;g9b66bca33e_0_454"/>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3995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0"/>
        <p:cNvGrpSpPr/>
        <p:nvPr/>
      </p:nvGrpSpPr>
      <p:grpSpPr>
        <a:xfrm>
          <a:off x="0" y="0"/>
          <a:ext cx="0" cy="0"/>
          <a:chOff x="0" y="0"/>
          <a:chExt cx="0" cy="0"/>
        </a:xfrm>
      </p:grpSpPr>
      <p:sp>
        <p:nvSpPr>
          <p:cNvPr id="231" name="Google Shape;231;g9b66bca33e_0_466"/>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2" name="Google Shape;232;g9b66bca33e_0_466"/>
          <p:cNvSpPr txBox="1">
            <a:spLocks noGrp="1"/>
          </p:cNvSpPr>
          <p:nvPr>
            <p:ph type="body" idx="1"/>
          </p:nvPr>
        </p:nvSpPr>
        <p:spPr>
          <a:xfrm>
            <a:off x="628650" y="1825625"/>
            <a:ext cx="38862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3" name="Google Shape;233;g9b66bca33e_0_466"/>
          <p:cNvSpPr txBox="1">
            <a:spLocks noGrp="1"/>
          </p:cNvSpPr>
          <p:nvPr>
            <p:ph type="body" idx="2"/>
          </p:nvPr>
        </p:nvSpPr>
        <p:spPr>
          <a:xfrm>
            <a:off x="4629150" y="1825625"/>
            <a:ext cx="38862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4" name="Google Shape;234;g9b66bca33e_0_466"/>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35" name="Google Shape;235;g9b66bca33e_0_466"/>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36" name="Google Shape;236;g9b66bca33e_0_466"/>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709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37"/>
        <p:cNvGrpSpPr/>
        <p:nvPr/>
      </p:nvGrpSpPr>
      <p:grpSpPr>
        <a:xfrm>
          <a:off x="0" y="0"/>
          <a:ext cx="0" cy="0"/>
          <a:chOff x="0" y="0"/>
          <a:chExt cx="0" cy="0"/>
        </a:xfrm>
      </p:grpSpPr>
      <p:sp>
        <p:nvSpPr>
          <p:cNvPr id="238" name="Google Shape;238;g9b66bca33e_0_473"/>
          <p:cNvSpPr txBox="1">
            <a:spLocks noGrp="1"/>
          </p:cNvSpPr>
          <p:nvPr>
            <p:ph type="title"/>
          </p:nvPr>
        </p:nvSpPr>
        <p:spPr>
          <a:xfrm>
            <a:off x="629841" y="365125"/>
            <a:ext cx="78867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9" name="Google Shape;239;g9b66bca33e_0_473"/>
          <p:cNvSpPr txBox="1">
            <a:spLocks noGrp="1"/>
          </p:cNvSpPr>
          <p:nvPr>
            <p:ph type="body" idx="1"/>
          </p:nvPr>
        </p:nvSpPr>
        <p:spPr>
          <a:xfrm>
            <a:off x="629841" y="1681163"/>
            <a:ext cx="3868500" cy="824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40" name="Google Shape;240;g9b66bca33e_0_473"/>
          <p:cNvSpPr txBox="1">
            <a:spLocks noGrp="1"/>
          </p:cNvSpPr>
          <p:nvPr>
            <p:ph type="body" idx="2"/>
          </p:nvPr>
        </p:nvSpPr>
        <p:spPr>
          <a:xfrm>
            <a:off x="629841" y="2505075"/>
            <a:ext cx="3868500" cy="3684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1" name="Google Shape;241;g9b66bca33e_0_473"/>
          <p:cNvSpPr txBox="1">
            <a:spLocks noGrp="1"/>
          </p:cNvSpPr>
          <p:nvPr>
            <p:ph type="body" idx="3"/>
          </p:nvPr>
        </p:nvSpPr>
        <p:spPr>
          <a:xfrm>
            <a:off x="4629150" y="1681163"/>
            <a:ext cx="3887400" cy="824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42" name="Google Shape;242;g9b66bca33e_0_473"/>
          <p:cNvSpPr txBox="1">
            <a:spLocks noGrp="1"/>
          </p:cNvSpPr>
          <p:nvPr>
            <p:ph type="body" idx="4"/>
          </p:nvPr>
        </p:nvSpPr>
        <p:spPr>
          <a:xfrm>
            <a:off x="4629150" y="2505075"/>
            <a:ext cx="3887400" cy="3684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3" name="Google Shape;243;g9b66bca33e_0_473"/>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44" name="Google Shape;244;g9b66bca33e_0_473"/>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45" name="Google Shape;245;g9b66bca33e_0_473"/>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68496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6"/>
        <p:cNvGrpSpPr/>
        <p:nvPr/>
      </p:nvGrpSpPr>
      <p:grpSpPr>
        <a:xfrm>
          <a:off x="0" y="0"/>
          <a:ext cx="0" cy="0"/>
          <a:chOff x="0" y="0"/>
          <a:chExt cx="0" cy="0"/>
        </a:xfrm>
      </p:grpSpPr>
      <p:sp>
        <p:nvSpPr>
          <p:cNvPr id="247" name="Google Shape;247;g9b66bca33e_0_482"/>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8" name="Google Shape;248;g9b66bca33e_0_482"/>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49" name="Google Shape;249;g9b66bca33e_0_482"/>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50" name="Google Shape;250;g9b66bca33e_0_482"/>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2914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51"/>
        <p:cNvGrpSpPr/>
        <p:nvPr/>
      </p:nvGrpSpPr>
      <p:grpSpPr>
        <a:xfrm>
          <a:off x="0" y="0"/>
          <a:ext cx="0" cy="0"/>
          <a:chOff x="0" y="0"/>
          <a:chExt cx="0" cy="0"/>
        </a:xfrm>
      </p:grpSpPr>
      <p:sp>
        <p:nvSpPr>
          <p:cNvPr id="252" name="Google Shape;252;g9b66bca33e_0_487"/>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53" name="Google Shape;253;g9b66bca33e_0_487"/>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54" name="Google Shape;254;g9b66bca33e_0_487"/>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255" name="Google Shape;255;g9b66bca33e_0_487"/>
          <p:cNvSpPr/>
          <p:nvPr/>
        </p:nvSpPr>
        <p:spPr>
          <a:xfrm>
            <a:off x="0" y="0"/>
            <a:ext cx="9144000" cy="6858000"/>
          </a:xfrm>
          <a:prstGeom prst="rect">
            <a:avLst/>
          </a:prstGeom>
          <a:solidFill>
            <a:schemeClr val="accent1"/>
          </a:solidFill>
          <a:ln w="12700" cap="flat" cmpd="sng">
            <a:solidFill>
              <a:srgbClr val="45204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38967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64"/>
        <p:cNvGrpSpPr/>
        <p:nvPr/>
      </p:nvGrpSpPr>
      <p:grpSpPr>
        <a:xfrm>
          <a:off x="0" y="0"/>
          <a:ext cx="0" cy="0"/>
          <a:chOff x="0" y="0"/>
          <a:chExt cx="0" cy="0"/>
        </a:xfrm>
      </p:grpSpPr>
      <p:sp>
        <p:nvSpPr>
          <p:cNvPr id="265" name="Google Shape;265;g9b66bca33e_0_505"/>
          <p:cNvSpPr/>
          <p:nvPr/>
        </p:nvSpPr>
        <p:spPr>
          <a:xfrm>
            <a:off x="0" y="0"/>
            <a:ext cx="9144000" cy="6858000"/>
          </a:xfrm>
          <a:prstGeom prst="rect">
            <a:avLst/>
          </a:prstGeom>
          <a:noFill/>
          <a:ln w="254000" cap="flat" cmpd="sng">
            <a:solidFill>
              <a:srgbClr val="EBAC1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22588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66"/>
        <p:cNvGrpSpPr/>
        <p:nvPr/>
      </p:nvGrpSpPr>
      <p:grpSpPr>
        <a:xfrm>
          <a:off x="0" y="0"/>
          <a:ext cx="0" cy="0"/>
          <a:chOff x="0" y="0"/>
          <a:chExt cx="0" cy="0"/>
        </a:xfrm>
      </p:grpSpPr>
      <p:pic>
        <p:nvPicPr>
          <p:cNvPr id="267" name="Google Shape;267;g9b66bca33e_0_507"/>
          <p:cNvPicPr preferRelativeResize="0"/>
          <p:nvPr/>
        </p:nvPicPr>
        <p:blipFill rotWithShape="1">
          <a:blip r:embed="rId2">
            <a:alphaModFix amt="50000"/>
          </a:blip>
          <a:srcRect/>
          <a:stretch/>
        </p:blipFill>
        <p:spPr>
          <a:xfrm>
            <a:off x="2286" y="-9407"/>
            <a:ext cx="9139428" cy="6858000"/>
          </a:xfrm>
          <a:prstGeom prst="rect">
            <a:avLst/>
          </a:prstGeom>
          <a:noFill/>
          <a:ln>
            <a:noFill/>
          </a:ln>
        </p:spPr>
      </p:pic>
      <p:sp>
        <p:nvSpPr>
          <p:cNvPr id="268" name="Google Shape;268;g9b66bca33e_0_507"/>
          <p:cNvSpPr/>
          <p:nvPr/>
        </p:nvSpPr>
        <p:spPr>
          <a:xfrm>
            <a:off x="345186" y="447793"/>
            <a:ext cx="8455800" cy="59528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269" name="Google Shape;269;g9b66bca33e_0_507"/>
          <p:cNvSpPr/>
          <p:nvPr/>
        </p:nvSpPr>
        <p:spPr>
          <a:xfrm>
            <a:off x="515493" y="691585"/>
            <a:ext cx="8107200" cy="5456000"/>
          </a:xfrm>
          <a:prstGeom prst="rect">
            <a:avLst/>
          </a:prstGeom>
          <a:noFill/>
          <a:ln w="190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270" name="Google Shape;270;g9b66bca33e_0_507"/>
          <p:cNvSpPr txBox="1">
            <a:spLocks noGrp="1"/>
          </p:cNvSpPr>
          <p:nvPr>
            <p:ph type="title"/>
          </p:nvPr>
        </p:nvSpPr>
        <p:spPr>
          <a:xfrm>
            <a:off x="515493" y="2756811"/>
            <a:ext cx="8107200" cy="13256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accent2"/>
              </a:buClr>
              <a:buSzPts val="3300"/>
              <a:buFont typeface="Barlow"/>
              <a:buNone/>
              <a:defRPr>
                <a:solidFill>
                  <a:schemeClr val="accent2"/>
                </a:solidFill>
                <a:latin typeface="Barlow"/>
                <a:ea typeface="Barlow"/>
                <a:cs typeface="Barlow"/>
                <a:sym typeface="Barlow"/>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6135418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71"/>
        <p:cNvGrpSpPr/>
        <p:nvPr/>
      </p:nvGrpSpPr>
      <p:grpSpPr>
        <a:xfrm>
          <a:off x="0" y="0"/>
          <a:ext cx="0" cy="0"/>
          <a:chOff x="0" y="0"/>
          <a:chExt cx="0" cy="0"/>
        </a:xfrm>
      </p:grpSpPr>
      <p:sp>
        <p:nvSpPr>
          <p:cNvPr id="272" name="Google Shape;272;g9b66bca33e_0_512"/>
          <p:cNvSpPr txBox="1">
            <a:spLocks noGrp="1"/>
          </p:cNvSpPr>
          <p:nvPr>
            <p:ph type="title"/>
          </p:nvPr>
        </p:nvSpPr>
        <p:spPr>
          <a:xfrm>
            <a:off x="629841" y="457200"/>
            <a:ext cx="2949000" cy="16004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3" name="Google Shape;273;g9b66bca33e_0_512"/>
          <p:cNvSpPr txBox="1">
            <a:spLocks noGrp="1"/>
          </p:cNvSpPr>
          <p:nvPr>
            <p:ph type="body" idx="1"/>
          </p:nvPr>
        </p:nvSpPr>
        <p:spPr>
          <a:xfrm>
            <a:off x="3887391" y="987425"/>
            <a:ext cx="4629300" cy="48736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74" name="Google Shape;274;g9b66bca33e_0_512"/>
          <p:cNvSpPr txBox="1">
            <a:spLocks noGrp="1"/>
          </p:cNvSpPr>
          <p:nvPr>
            <p:ph type="body" idx="2"/>
          </p:nvPr>
        </p:nvSpPr>
        <p:spPr>
          <a:xfrm>
            <a:off x="629841" y="2057400"/>
            <a:ext cx="2949000" cy="38116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75" name="Google Shape;275;g9b66bca33e_0_512"/>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76" name="Google Shape;276;g9b66bca33e_0_512"/>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77" name="Google Shape;277;g9b66bca33e_0_512"/>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1933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78"/>
        <p:cNvGrpSpPr/>
        <p:nvPr/>
      </p:nvGrpSpPr>
      <p:grpSpPr>
        <a:xfrm>
          <a:off x="0" y="0"/>
          <a:ext cx="0" cy="0"/>
          <a:chOff x="0" y="0"/>
          <a:chExt cx="0" cy="0"/>
        </a:xfrm>
      </p:grpSpPr>
      <p:sp>
        <p:nvSpPr>
          <p:cNvPr id="279" name="Google Shape;279;g9b66bca33e_0_519"/>
          <p:cNvSpPr txBox="1">
            <a:spLocks noGrp="1"/>
          </p:cNvSpPr>
          <p:nvPr>
            <p:ph type="title"/>
          </p:nvPr>
        </p:nvSpPr>
        <p:spPr>
          <a:xfrm>
            <a:off x="629841" y="457200"/>
            <a:ext cx="2949000" cy="16004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0" name="Google Shape;280;g9b66bca33e_0_519"/>
          <p:cNvSpPr>
            <a:spLocks noGrp="1"/>
          </p:cNvSpPr>
          <p:nvPr>
            <p:ph type="pic" idx="2"/>
          </p:nvPr>
        </p:nvSpPr>
        <p:spPr>
          <a:xfrm>
            <a:off x="3887391" y="987425"/>
            <a:ext cx="4629300" cy="4873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dirty="0"/>
          </a:p>
        </p:txBody>
      </p:sp>
      <p:sp>
        <p:nvSpPr>
          <p:cNvPr id="281" name="Google Shape;281;g9b66bca33e_0_519"/>
          <p:cNvSpPr txBox="1">
            <a:spLocks noGrp="1"/>
          </p:cNvSpPr>
          <p:nvPr>
            <p:ph type="body" idx="1"/>
          </p:nvPr>
        </p:nvSpPr>
        <p:spPr>
          <a:xfrm>
            <a:off x="629841" y="2057400"/>
            <a:ext cx="2949000" cy="38116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82" name="Google Shape;282;g9b66bca33e_0_519"/>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83" name="Google Shape;283;g9b66bca33e_0_519"/>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84" name="Google Shape;284;g9b66bca33e_0_519"/>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02792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85"/>
        <p:cNvGrpSpPr/>
        <p:nvPr/>
      </p:nvGrpSpPr>
      <p:grpSpPr>
        <a:xfrm>
          <a:off x="0" y="0"/>
          <a:ext cx="0" cy="0"/>
          <a:chOff x="0" y="0"/>
          <a:chExt cx="0" cy="0"/>
        </a:xfrm>
      </p:grpSpPr>
      <p:sp>
        <p:nvSpPr>
          <p:cNvPr id="286" name="Google Shape;286;g9b66bca33e_0_526"/>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7" name="Google Shape;287;g9b66bca33e_0_526"/>
          <p:cNvSpPr txBox="1">
            <a:spLocks noGrp="1"/>
          </p:cNvSpPr>
          <p:nvPr>
            <p:ph type="body" idx="1"/>
          </p:nvPr>
        </p:nvSpPr>
        <p:spPr>
          <a:xfrm rot="5400000">
            <a:off x="2396400" y="57875"/>
            <a:ext cx="4351200"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8" name="Google Shape;288;g9b66bca33e_0_526"/>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89" name="Google Shape;289;g9b66bca33e_0_526"/>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90" name="Google Shape;290;g9b66bca33e_0_526"/>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226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Purple Version 2 Blueberries">
  <p:cSld name="Content Slide Purple Version 2 Blueberries">
    <p:spTree>
      <p:nvGrpSpPr>
        <p:cNvPr id="1" name="Shape 67"/>
        <p:cNvGrpSpPr/>
        <p:nvPr/>
      </p:nvGrpSpPr>
      <p:grpSpPr>
        <a:xfrm>
          <a:off x="0" y="0"/>
          <a:ext cx="0" cy="0"/>
          <a:chOff x="0" y="0"/>
          <a:chExt cx="0" cy="0"/>
        </a:xfrm>
      </p:grpSpPr>
      <p:pic>
        <p:nvPicPr>
          <p:cNvPr id="68" name="Google Shape;68;g9cde997e4a_0_614"/>
          <p:cNvPicPr preferRelativeResize="0"/>
          <p:nvPr/>
        </p:nvPicPr>
        <p:blipFill>
          <a:blip r:embed="rId2"/>
          <a:stretch>
            <a:fillRect/>
          </a:stretch>
        </p:blipFill>
        <p:spPr>
          <a:xfrm>
            <a:off x="9525" y="0"/>
            <a:ext cx="495300" cy="6858000"/>
          </a:xfrm>
          <a:prstGeom prst="rect">
            <a:avLst/>
          </a:prstGeom>
          <a:noFill/>
          <a:ln>
            <a:noFill/>
          </a:ln>
        </p:spPr>
      </p:pic>
      <p:cxnSp>
        <p:nvCxnSpPr>
          <p:cNvPr id="69" name="Google Shape;69;g9cde997e4a_0_614"/>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70" name="Google Shape;70;g9cde997e4a_0_614"/>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71" name="Google Shape;71;g9cde997e4a_0_614"/>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2" name="Google Shape;72;g9cde997e4a_0_614"/>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838581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91"/>
        <p:cNvGrpSpPr/>
        <p:nvPr/>
      </p:nvGrpSpPr>
      <p:grpSpPr>
        <a:xfrm>
          <a:off x="0" y="0"/>
          <a:ext cx="0" cy="0"/>
          <a:chOff x="0" y="0"/>
          <a:chExt cx="0" cy="0"/>
        </a:xfrm>
      </p:grpSpPr>
      <p:sp>
        <p:nvSpPr>
          <p:cNvPr id="292" name="Google Shape;292;g9b66bca33e_0_532"/>
          <p:cNvSpPr txBox="1">
            <a:spLocks noGrp="1"/>
          </p:cNvSpPr>
          <p:nvPr>
            <p:ph type="title"/>
          </p:nvPr>
        </p:nvSpPr>
        <p:spPr>
          <a:xfrm rot="5400000">
            <a:off x="4623550" y="2285325"/>
            <a:ext cx="5812000" cy="1971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3" name="Google Shape;293;g9b66bca33e_0_532"/>
          <p:cNvSpPr txBox="1">
            <a:spLocks noGrp="1"/>
          </p:cNvSpPr>
          <p:nvPr>
            <p:ph type="body" idx="1"/>
          </p:nvPr>
        </p:nvSpPr>
        <p:spPr>
          <a:xfrm rot="5400000">
            <a:off x="622975" y="370725"/>
            <a:ext cx="5812000" cy="58008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4" name="Google Shape;294;g9b66bca33e_0_532"/>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95" name="Google Shape;295;g9b66bca33e_0_532"/>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96" name="Google Shape;296;g9b66bca33e_0_532"/>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09647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Main 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4FFE81-0B40-5241-84B3-81995AC104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28986" y="6324600"/>
            <a:ext cx="457509" cy="457509"/>
          </a:xfrm>
          <a:prstGeom prst="rect">
            <a:avLst/>
          </a:prstGeom>
        </p:spPr>
      </p:pic>
    </p:spTree>
    <p:extLst>
      <p:ext uri="{BB962C8B-B14F-4D97-AF65-F5344CB8AC3E}">
        <p14:creationId xmlns:p14="http://schemas.microsoft.com/office/powerpoint/2010/main" val="2831208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HEADER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p:nvPr>
        </p:nvSpPr>
        <p:spPr/>
        <p:txBody>
          <a:bodyPr>
            <a:normAutofit/>
          </a:bodyPr>
          <a:lstStyle/>
          <a:p>
            <a:r>
              <a:rPr lang="en-US"/>
              <a:t>Click to edit Master title style</a:t>
            </a:r>
            <a:endParaRPr lang="en-CA" dirty="0"/>
          </a:p>
        </p:txBody>
      </p:sp>
      <p:sp>
        <p:nvSpPr>
          <p:cNvPr id="4" name="Content Placeholder 3">
            <a:extLst>
              <a:ext uri="{FF2B5EF4-FFF2-40B4-BE49-F238E27FC236}">
                <a16:creationId xmlns:a16="http://schemas.microsoft.com/office/drawing/2014/main" id="{8747B3E7-E321-4C92-A40A-F78328328A09}"/>
              </a:ext>
            </a:extLst>
          </p:cNvPr>
          <p:cNvSpPr>
            <a:spLocks noGrp="1"/>
          </p:cNvSpPr>
          <p:nvPr>
            <p:ph sz="quarter" idx="10"/>
          </p:nvPr>
        </p:nvSpPr>
        <p:spPr>
          <a:xfrm>
            <a:off x="457200" y="1524000"/>
            <a:ext cx="8229600" cy="4800600"/>
          </a:xfrm>
          <a:prstGeom prst="rect">
            <a:avLst/>
          </a:prstGeom>
        </p:spPr>
        <p:txBody>
          <a:bodyPr/>
          <a:lstStyle>
            <a:lvl1pPr>
              <a:buClr>
                <a:srgbClr val="DA1884"/>
              </a:buClr>
              <a:defRPr/>
            </a:lvl1pPr>
            <a:lvl2pPr>
              <a:buClr>
                <a:srgbClr val="DA1884"/>
              </a:buClr>
              <a:defRPr/>
            </a:lvl2pPr>
            <a:lvl3pPr>
              <a:buClr>
                <a:srgbClr val="DA1884"/>
              </a:buClr>
              <a:defRPr/>
            </a:lvl3pPr>
            <a:lvl4pPr>
              <a:buClr>
                <a:srgbClr val="DA1884"/>
              </a:buClr>
              <a:defRPr/>
            </a:lvl4pPr>
            <a:lvl5pPr>
              <a:buClr>
                <a:srgbClr val="DA1884"/>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Rectangle 4">
            <a:extLst>
              <a:ext uri="{FF2B5EF4-FFF2-40B4-BE49-F238E27FC236}">
                <a16:creationId xmlns:a16="http://schemas.microsoft.com/office/drawing/2014/main" id="{631081A3-C1A6-44AE-ABAC-32043AA77C54}"/>
              </a:ext>
            </a:extLst>
          </p:cNvPr>
          <p:cNvSpPr/>
          <p:nvPr userDrawn="1"/>
        </p:nvSpPr>
        <p:spPr>
          <a:xfrm>
            <a:off x="457200" y="426868"/>
            <a:ext cx="946952" cy="106532"/>
          </a:xfrm>
          <a:prstGeom prst="rect">
            <a:avLst/>
          </a:prstGeom>
          <a:solidFill>
            <a:srgbClr val="DA1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2438989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HAPTER HEADER W/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hasCustomPrompt="1"/>
          </p:nvPr>
        </p:nvSpPr>
        <p:spPr>
          <a:xfrm>
            <a:off x="457200" y="533400"/>
            <a:ext cx="8229600" cy="838200"/>
          </a:xfrm>
        </p:spPr>
        <p:txBody>
          <a:bodyPr>
            <a:normAutofit/>
          </a:bodyPr>
          <a:lstStyle>
            <a:lvl1pPr>
              <a:defRPr/>
            </a:lvl1pPr>
          </a:lstStyle>
          <a:p>
            <a:r>
              <a:rPr lang="en-US" dirty="0"/>
              <a:t>Click to edit Chapter title</a:t>
            </a:r>
            <a:endParaRPr lang="en-CA" dirty="0"/>
          </a:p>
        </p:txBody>
      </p:sp>
      <p:sp>
        <p:nvSpPr>
          <p:cNvPr id="4" name="Text Placeholder 3">
            <a:extLst>
              <a:ext uri="{FF2B5EF4-FFF2-40B4-BE49-F238E27FC236}">
                <a16:creationId xmlns:a16="http://schemas.microsoft.com/office/drawing/2014/main" id="{6AA11BFE-93B2-4B29-9132-E2349D644D1E}"/>
              </a:ext>
            </a:extLst>
          </p:cNvPr>
          <p:cNvSpPr>
            <a:spLocks noGrp="1"/>
          </p:cNvSpPr>
          <p:nvPr>
            <p:ph type="body" sz="quarter" idx="12" hasCustomPrompt="1"/>
          </p:nvPr>
        </p:nvSpPr>
        <p:spPr>
          <a:xfrm>
            <a:off x="457200" y="1371600"/>
            <a:ext cx="8229600" cy="762000"/>
          </a:xfrm>
          <a:prstGeom prst="rect">
            <a:avLst/>
          </a:prstGeom>
        </p:spPr>
        <p:txBody>
          <a:bodyPr wrap="square" lIns="91440" tIns="0" bIns="0">
            <a:normAutofit/>
          </a:bodyPr>
          <a:lstStyle>
            <a:lvl1pPr marL="0" indent="0">
              <a:spcAft>
                <a:spcPts val="0"/>
              </a:spcAft>
              <a:buNone/>
              <a:defRPr sz="2400" i="0">
                <a:solidFill>
                  <a:schemeClr val="accent1"/>
                </a:solidFill>
                <a:latin typeface="Franklin Gothic Medium" panose="020B0603020102020204" pitchFamily="34" charset="0"/>
              </a:defRPr>
            </a:lvl1pPr>
          </a:lstStyle>
          <a:p>
            <a:pPr lvl="0"/>
            <a:r>
              <a:rPr lang="en-US" dirty="0"/>
              <a:t>Click to edit subtitle</a:t>
            </a:r>
            <a:endParaRPr lang="en-CA" dirty="0"/>
          </a:p>
        </p:txBody>
      </p:sp>
      <p:sp>
        <p:nvSpPr>
          <p:cNvPr id="5" name="Content Placeholder 4">
            <a:extLst>
              <a:ext uri="{FF2B5EF4-FFF2-40B4-BE49-F238E27FC236}">
                <a16:creationId xmlns:a16="http://schemas.microsoft.com/office/drawing/2014/main" id="{3D49CD7D-DE61-491A-ADE6-2211475F74E6}"/>
              </a:ext>
            </a:extLst>
          </p:cNvPr>
          <p:cNvSpPr>
            <a:spLocks noGrp="1"/>
          </p:cNvSpPr>
          <p:nvPr>
            <p:ph sz="quarter" idx="13"/>
          </p:nvPr>
        </p:nvSpPr>
        <p:spPr>
          <a:xfrm>
            <a:off x="457200" y="2133600"/>
            <a:ext cx="8229600" cy="4191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6">
            <a:extLst>
              <a:ext uri="{FF2B5EF4-FFF2-40B4-BE49-F238E27FC236}">
                <a16:creationId xmlns:a16="http://schemas.microsoft.com/office/drawing/2014/main" id="{CEA9FF3E-0780-4F9A-9F9E-F54B0C43993E}"/>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1392445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_ABCshap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35003" y="378270"/>
            <a:ext cx="8145462" cy="457200"/>
          </a:xfrm>
        </p:spPr>
        <p:txBody>
          <a:bodyPr>
            <a:noAutofit/>
          </a:bodyPr>
          <a:lstStyle>
            <a:lvl1pPr>
              <a:defRPr sz="2800">
                <a:solidFill>
                  <a:schemeClr val="tx1"/>
                </a:solidFill>
              </a:defRPr>
            </a:lvl1pPr>
          </a:lstStyle>
          <a:p>
            <a:r>
              <a:rPr lang="en-US" dirty="0"/>
              <a:t>Click to edit Master title style</a:t>
            </a:r>
          </a:p>
        </p:txBody>
      </p:sp>
      <p:sp>
        <p:nvSpPr>
          <p:cNvPr id="3" name="Content Placeholder 2"/>
          <p:cNvSpPr>
            <a:spLocks noGrp="1"/>
          </p:cNvSpPr>
          <p:nvPr>
            <p:ph idx="1"/>
            <p:custDataLst>
              <p:tags r:id="rId2"/>
            </p:custDataLst>
          </p:nvPr>
        </p:nvSpPr>
        <p:spPr>
          <a:xfrm>
            <a:off x="873126" y="1143001"/>
            <a:ext cx="7907339" cy="5327651"/>
          </a:xfrm>
        </p:spPr>
        <p:txBody>
          <a:bodyPr/>
          <a:lstStyle>
            <a:lvl1pPr>
              <a:spcBef>
                <a:spcPct val="0"/>
              </a:spcBef>
              <a:defRPr/>
            </a:lvl1pPr>
            <a:lvl2pPr>
              <a:spcBef>
                <a:spcPts val="600"/>
              </a:spcBef>
              <a:defRPr/>
            </a:lvl2pPr>
            <a:lvl3pPr>
              <a:spcBef>
                <a:spcPts val="600"/>
              </a:spcBef>
              <a:defRPr/>
            </a:lvl3pPr>
            <a:lvl4pPr>
              <a:spcBef>
                <a:spcPts val="300"/>
              </a:spcBef>
              <a:defRPr/>
            </a:lvl4pPr>
            <a:lvl5pPr>
              <a:spcBef>
                <a:spcPts val="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custDataLst>
              <p:tags r:id="rId3"/>
            </p:custDataLst>
          </p:nvPr>
        </p:nvSpPr>
        <p:spPr/>
        <p:txBody>
          <a:bodyPr/>
          <a:lstStyle>
            <a:lvl1pPr algn="r">
              <a:defRPr/>
            </a:lvl1pPr>
          </a:lstStyle>
          <a:p>
            <a:pPr defTabSz="914378"/>
            <a:fld id="{189CB434-591C-46E0-AC43-29A15677F0BE}" type="slidenum">
              <a:rPr lang="en-US" smtClean="0"/>
              <a:pPr defTabSz="914378"/>
              <a:t>‹#›</a:t>
            </a:fld>
            <a:endParaRPr lang="en-US" dirty="0"/>
          </a:p>
        </p:txBody>
      </p:sp>
      <p:pic>
        <p:nvPicPr>
          <p:cNvPr id="7" name="Picture 6"/>
          <p:cNvPicPr>
            <a:picLocks noChangeAspect="1"/>
          </p:cNvPicPr>
          <p:nvPr userDrawn="1"/>
        </p:nvPicPr>
        <p:blipFill rotWithShape="1">
          <a:blip r:embed="rId5" cstate="print">
            <a:extLst>
              <a:ext uri="{28A0092B-C50C-407E-A947-70E740481C1C}">
                <a14:useLocalDpi xmlns:a14="http://schemas.microsoft.com/office/drawing/2010/main" val="0"/>
              </a:ext>
            </a:extLst>
          </a:blip>
          <a:srcRect t="-1" b="35034"/>
          <a:stretch/>
        </p:blipFill>
        <p:spPr>
          <a:xfrm rot="5400000">
            <a:off x="-3151662" y="3151222"/>
            <a:ext cx="6858000" cy="555557"/>
          </a:xfrm>
          <a:prstGeom prst="rect">
            <a:avLst/>
          </a:prstGeom>
        </p:spPr>
      </p:pic>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29899" y="6304413"/>
            <a:ext cx="1775370" cy="665764"/>
          </a:xfrm>
          <a:prstGeom prst="rect">
            <a:avLst/>
          </a:prstGeom>
        </p:spPr>
      </p:pic>
      <p:sp>
        <p:nvSpPr>
          <p:cNvPr id="10" name="Rectangle 9"/>
          <p:cNvSpPr/>
          <p:nvPr userDrawn="1"/>
        </p:nvSpPr>
        <p:spPr>
          <a:xfrm>
            <a:off x="726984" y="935129"/>
            <a:ext cx="1848486" cy="108213"/>
          </a:xfrm>
          <a:prstGeom prst="rect">
            <a:avLst/>
          </a:prstGeom>
          <a:solidFill>
            <a:srgbClr val="5B2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539807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24628" y="2382304"/>
            <a:ext cx="4119372" cy="1380058"/>
          </a:xfrm>
          <a:ln>
            <a:noFill/>
          </a:ln>
        </p:spPr>
        <p:txBody>
          <a:bodyPr anchor="ctr">
            <a:noAutofit/>
          </a:bodyPr>
          <a:lstStyle>
            <a:lvl1pPr algn="ctr">
              <a:defRPr sz="4000"/>
            </a:lvl1pPr>
          </a:lstStyle>
          <a:p>
            <a:r>
              <a:rPr lang="en-US" dirty="0"/>
              <a:t>Click to edit Master title style</a:t>
            </a:r>
          </a:p>
        </p:txBody>
      </p:sp>
      <p:sp>
        <p:nvSpPr>
          <p:cNvPr id="4" name="Picture Placeholder 3"/>
          <p:cNvSpPr>
            <a:spLocks noGrp="1"/>
          </p:cNvSpPr>
          <p:nvPr>
            <p:ph type="pic" sz="quarter" idx="13"/>
          </p:nvPr>
        </p:nvSpPr>
        <p:spPr>
          <a:xfrm>
            <a:off x="0" y="0"/>
            <a:ext cx="5024629" cy="6858000"/>
          </a:xfrm>
        </p:spPr>
        <p:txBody>
          <a:bodyPr/>
          <a:lstStyle/>
          <a:p>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35034"/>
          <a:stretch/>
        </p:blipFill>
        <p:spPr>
          <a:xfrm>
            <a:off x="5024628" y="3762362"/>
            <a:ext cx="4119372" cy="333704"/>
          </a:xfrm>
          <a:prstGeom prst="rect">
            <a:avLst/>
          </a:prstGeom>
        </p:spPr>
      </p:pic>
    </p:spTree>
    <p:extLst>
      <p:ext uri="{BB962C8B-B14F-4D97-AF65-F5344CB8AC3E}">
        <p14:creationId xmlns:p14="http://schemas.microsoft.com/office/powerpoint/2010/main" val="47706237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slideAlt2">
    <p:spTree>
      <p:nvGrpSpPr>
        <p:cNvPr id="1" name=""/>
        <p:cNvGrpSpPr/>
        <p:nvPr/>
      </p:nvGrpSpPr>
      <p:grpSpPr>
        <a:xfrm>
          <a:off x="0" y="0"/>
          <a:ext cx="0" cy="0"/>
          <a:chOff x="0" y="0"/>
          <a:chExt cx="0" cy="0"/>
        </a:xfrm>
      </p:grpSpPr>
      <p:pic>
        <p:nvPicPr>
          <p:cNvPr id="10" name="Google Shape;186;g9cde997e4a_0_732"/>
          <p:cNvPicPr preferRelativeResize="0">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rot="5400000">
            <a:off x="1143000" y="-1714500"/>
            <a:ext cx="6858000" cy="10287000"/>
          </a:xfrm>
          <a:prstGeom prst="rect">
            <a:avLst/>
          </a:prstGeom>
          <a:noFill/>
          <a:ln>
            <a:noFill/>
          </a:ln>
        </p:spPr>
      </p:pic>
      <p:sp>
        <p:nvSpPr>
          <p:cNvPr id="12" name="Google Shape;47;g9cde997e4a_0_592"/>
          <p:cNvSpPr/>
          <p:nvPr>
            <p:custDataLst>
              <p:tags r:id="rId2"/>
            </p:custDataLst>
          </p:nvPr>
        </p:nvSpPr>
        <p:spPr>
          <a:xfrm>
            <a:off x="685800" y="685800"/>
            <a:ext cx="7772400" cy="54864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defTabSz="914378" rtl="0" eaLnBrk="1" fontAlgn="auto" latinLnBrk="0" hangingPunct="1">
              <a:lnSpc>
                <a:spcPct val="100000"/>
              </a:lnSpc>
              <a:spcBef>
                <a:spcPct val="0"/>
              </a:spcBef>
              <a:spcAft>
                <a:spcPct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Arial"/>
              <a:ea typeface="Calibri"/>
              <a:cs typeface="Calibri"/>
              <a:sym typeface="Calibri"/>
            </a:endParaRPr>
          </a:p>
        </p:txBody>
      </p:sp>
      <p:sp>
        <p:nvSpPr>
          <p:cNvPr id="13" name="Google Shape;24;g9b66bca33e_0_494">
            <a:extLst>
              <a:ext uri="{FF2B5EF4-FFF2-40B4-BE49-F238E27FC236}">
                <a16:creationId xmlns:a16="http://schemas.microsoft.com/office/drawing/2014/main" id="{C466E161-CFCB-7E42-A0EC-0EB65E0B23F6}"/>
              </a:ext>
            </a:extLst>
          </p:cNvPr>
          <p:cNvSpPr/>
          <p:nvPr>
            <p:custDataLst>
              <p:tags r:id="rId3"/>
            </p:custDataLst>
          </p:nvPr>
        </p:nvSpPr>
        <p:spPr>
          <a:xfrm>
            <a:off x="914400" y="914400"/>
            <a:ext cx="7315200" cy="5029200"/>
          </a:xfrm>
          <a:prstGeom prst="rect">
            <a:avLst/>
          </a:prstGeom>
          <a:noFill/>
          <a:ln w="19050" cap="rnd" cmpd="sng">
            <a:solidFill>
              <a:srgbClr val="AF1F65"/>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378"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Arial"/>
              <a:ea typeface="Calibri"/>
              <a:cs typeface="Calibri"/>
              <a:sym typeface="Calibri"/>
            </a:endParaRPr>
          </a:p>
        </p:txBody>
      </p:sp>
      <p:sp>
        <p:nvSpPr>
          <p:cNvPr id="3" name="Text Placeholder 2"/>
          <p:cNvSpPr>
            <a:spLocks noGrp="1"/>
          </p:cNvSpPr>
          <p:nvPr>
            <p:ph type="body" idx="1"/>
            <p:custDataLst>
              <p:tags r:id="rId4"/>
            </p:custDataLst>
          </p:nvPr>
        </p:nvSpPr>
        <p:spPr>
          <a:xfrm>
            <a:off x="914399" y="2752727"/>
            <a:ext cx="7315201" cy="1191479"/>
          </a:xfrm>
        </p:spPr>
        <p:txBody>
          <a:bodyPr lIns="0" tIns="36576" rIns="0" bIns="36576" anchor="ctr" anchorCtr="1">
            <a:normAutofit/>
          </a:bodyPr>
          <a:lstStyle>
            <a:lvl1pPr marL="0" indent="0" algn="ctr">
              <a:buNone/>
              <a:defRPr sz="3300" b="1">
                <a:solidFill>
                  <a:srgbClr val="AF1F65"/>
                </a:solidFill>
                <a:latin typeface="Arial Rounded MT Bold" panose="020F0704030504030204" pitchFamily="34" charset="0"/>
                <a:ea typeface="Ebrima" panose="02000000000000000000" pitchFamily="2" charset="0"/>
                <a:cs typeface="Ebrima" panose="02000000000000000000" pitchFamily="2"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custDataLst>
              <p:tags r:id="rId5"/>
            </p:custDataLst>
          </p:nvPr>
        </p:nvSpPr>
        <p:spPr>
          <a:xfrm>
            <a:off x="914399" y="3970166"/>
            <a:ext cx="7315201" cy="779249"/>
          </a:xfrm>
        </p:spPr>
        <p:txBody>
          <a:bodyPr vert="horz" lIns="91440" tIns="45720" rIns="91440" bIns="45720" rtlCol="0" anchor="ctr" anchorCtr="1">
            <a:normAutofit/>
          </a:bodyPr>
          <a:lstStyle>
            <a:lvl1pPr>
              <a:defRPr lang="en-US" sz="1800" b="0">
                <a:solidFill>
                  <a:srgbClr val="3F3F3F"/>
                </a:solidFill>
                <a:latin typeface="Arial Rounded MT Bold" panose="020F0704030504030204" pitchFamily="34" charset="0"/>
                <a:ea typeface="Ebrima" panose="02000000000000000000" pitchFamily="2" charset="0"/>
                <a:cs typeface="Ebrima" panose="02000000000000000000" pitchFamily="2" charset="0"/>
              </a:defRPr>
            </a:lvl1pPr>
          </a:lstStyle>
          <a:p>
            <a:pPr marL="0" lvl="0" indent="0" algn="ctr">
              <a:spcBef>
                <a:spcPct val="0"/>
              </a:spcBef>
              <a:buFont typeface="Arial" panose="020B0604020202020204" pitchFamily="34" charset="0"/>
            </a:pPr>
            <a:r>
              <a:rPr lang="en-US"/>
              <a:t>Click to edit Master title style</a:t>
            </a:r>
            <a:endParaRPr lang="en-US" dirty="0"/>
          </a:p>
        </p:txBody>
      </p:sp>
      <p:pic>
        <p:nvPicPr>
          <p:cNvPr id="7" name="Google Shape;186;g9cde997e4a_0_732"/>
          <p:cNvPicPr preferRelativeResize="0">
            <a:picLocks noChangeAspect="1"/>
          </p:cNvPicPr>
          <p:nvPr userDrawn="1">
            <p:custDataLst>
              <p:tags r:id="rId6"/>
            </p:custDataLst>
          </p:nvPr>
        </p:nvPicPr>
        <p:blipFill>
          <a:blip r:embed="rId11">
            <a:extLst>
              <a:ext uri="{28A0092B-C50C-407E-A947-70E740481C1C}">
                <a14:useLocalDpi xmlns:a14="http://schemas.microsoft.com/office/drawing/2010/main" val="0"/>
              </a:ext>
            </a:extLst>
          </a:blip>
          <a:stretch>
            <a:fillRect/>
          </a:stretch>
        </p:blipFill>
        <p:spPr>
          <a:xfrm rot="5400000">
            <a:off x="1143000" y="-1714500"/>
            <a:ext cx="6858000" cy="10287000"/>
          </a:xfrm>
          <a:prstGeom prst="rect">
            <a:avLst/>
          </a:prstGeom>
          <a:noFill/>
          <a:ln>
            <a:noFill/>
          </a:ln>
        </p:spPr>
      </p:pic>
      <p:sp>
        <p:nvSpPr>
          <p:cNvPr id="8" name="Google Shape;47;g9cde997e4a_0_592"/>
          <p:cNvSpPr/>
          <p:nvPr userDrawn="1">
            <p:custDataLst>
              <p:tags r:id="rId7"/>
            </p:custDataLst>
          </p:nvPr>
        </p:nvSpPr>
        <p:spPr>
          <a:xfrm>
            <a:off x="685800" y="685800"/>
            <a:ext cx="7772400" cy="54864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defTabSz="914378" rtl="0" eaLnBrk="1" fontAlgn="auto" latinLnBrk="0" hangingPunct="1">
              <a:lnSpc>
                <a:spcPct val="100000"/>
              </a:lnSpc>
              <a:spcBef>
                <a:spcPct val="0"/>
              </a:spcBef>
              <a:spcAft>
                <a:spcPct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Arial"/>
              <a:ea typeface="Calibri"/>
              <a:cs typeface="Calibri"/>
              <a:sym typeface="Calibri"/>
            </a:endParaRPr>
          </a:p>
        </p:txBody>
      </p:sp>
      <p:sp>
        <p:nvSpPr>
          <p:cNvPr id="9" name="Google Shape;24;g9b66bca33e_0_494">
            <a:extLst>
              <a:ext uri="{FF2B5EF4-FFF2-40B4-BE49-F238E27FC236}">
                <a16:creationId xmlns:a16="http://schemas.microsoft.com/office/drawing/2014/main" id="{C466E161-CFCB-7E42-A0EC-0EB65E0B23F6}"/>
              </a:ext>
            </a:extLst>
          </p:cNvPr>
          <p:cNvSpPr/>
          <p:nvPr userDrawn="1">
            <p:custDataLst>
              <p:tags r:id="rId8"/>
            </p:custDataLst>
          </p:nvPr>
        </p:nvSpPr>
        <p:spPr>
          <a:xfrm>
            <a:off x="914400" y="914400"/>
            <a:ext cx="7315200" cy="5029200"/>
          </a:xfrm>
          <a:prstGeom prst="rect">
            <a:avLst/>
          </a:prstGeom>
          <a:noFill/>
          <a:ln w="19050" cap="rnd" cmpd="sng">
            <a:solidFill>
              <a:srgbClr val="AF1F65"/>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378"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Arial"/>
              <a:ea typeface="Calibri"/>
              <a:cs typeface="Calibri"/>
              <a:sym typeface="Calibri"/>
            </a:endParaRPr>
          </a:p>
        </p:txBody>
      </p:sp>
      <p:sp>
        <p:nvSpPr>
          <p:cNvPr id="11" name="Text Placeholder 2"/>
          <p:cNvSpPr>
            <a:spLocks noGrp="1"/>
          </p:cNvSpPr>
          <p:nvPr>
            <p:ph type="body" idx="10"/>
            <p:custDataLst>
              <p:tags r:id="rId9"/>
            </p:custDataLst>
          </p:nvPr>
        </p:nvSpPr>
        <p:spPr>
          <a:xfrm>
            <a:off x="914400" y="2833261"/>
            <a:ext cx="7315201" cy="1191479"/>
          </a:xfrm>
        </p:spPr>
        <p:txBody>
          <a:bodyPr lIns="0" tIns="36576" rIns="0" bIns="36576" anchor="ctr" anchorCtr="1">
            <a:normAutofit/>
          </a:bodyPr>
          <a:lstStyle>
            <a:lvl1pPr marL="0" indent="0" algn="ctr">
              <a:buNone/>
              <a:defRPr sz="3300" b="1">
                <a:solidFill>
                  <a:srgbClr val="AF1F65"/>
                </a:solidFill>
                <a:latin typeface="Arial Rounded MT Bold" panose="020F070403050403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51048636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Click to edit Master title style</a:t>
            </a:r>
          </a:p>
        </p:txBody>
      </p:sp>
      <p:sp>
        <p:nvSpPr>
          <p:cNvPr id="3" name="Content Placeholder 2"/>
          <p:cNvSpPr>
            <a:spLocks noGrp="1"/>
          </p:cNvSpPr>
          <p:nvPr>
            <p:ph sz="half" idx="1"/>
            <p:custDataLst>
              <p:tags r:id="rId2"/>
            </p:custDataLst>
          </p:nvPr>
        </p:nvSpPr>
        <p:spPr>
          <a:xfrm>
            <a:off x="877271" y="1143001"/>
            <a:ext cx="3794760" cy="5327651"/>
          </a:xfrm>
        </p:spPr>
        <p:txBody>
          <a:bodyPr>
            <a:normAutofit/>
          </a:bodyPr>
          <a:lstStyle>
            <a:lvl1pPr>
              <a:defRPr sz="1600"/>
            </a:lvl1pPr>
            <a:lvl2pPr>
              <a:defRPr sz="1600"/>
            </a:lvl2pPr>
            <a:lvl3pPr>
              <a:defRPr sz="1400"/>
            </a:lvl3pPr>
            <a:lvl4pPr>
              <a:defRPr sz="1400"/>
            </a:lvl4pPr>
            <a:lvl5pPr>
              <a:defRPr sz="12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custDataLst>
              <p:tags r:id="rId3"/>
            </p:custDataLst>
          </p:nvPr>
        </p:nvSpPr>
        <p:spPr>
          <a:xfrm>
            <a:off x="4959087" y="1143001"/>
            <a:ext cx="3794760" cy="5327651"/>
          </a:xfrm>
        </p:spPr>
        <p:txBody>
          <a:bodyPr>
            <a:normAutofit/>
          </a:bodyPr>
          <a:lstStyle>
            <a:lvl1pPr>
              <a:defRPr sz="16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custDataLst>
              <p:tags r:id="rId4"/>
            </p:custDataLst>
          </p:nvPr>
        </p:nvSpPr>
        <p:spPr/>
        <p:txBody>
          <a:bodyPr/>
          <a:lstStyle>
            <a:lvl1pPr algn="r">
              <a:defRPr/>
            </a:lvl1pPr>
          </a:lstStyle>
          <a:p>
            <a:pPr defTabSz="914378"/>
            <a:fld id="{189CB434-591C-46E0-AC43-29A15677F0BE}" type="slidenum">
              <a:rPr lang="en-US" smtClean="0"/>
              <a:pPr defTabSz="914378"/>
              <a:t>‹#›</a:t>
            </a:fld>
            <a:endParaRPr lang="en-US" dirty="0"/>
          </a:p>
        </p:txBody>
      </p:sp>
      <p:cxnSp>
        <p:nvCxnSpPr>
          <p:cNvPr id="11" name="Google Shape;41;g9cde997e4a_0_586"/>
          <p:cNvCxnSpPr/>
          <p:nvPr>
            <p:custDataLst>
              <p:tags r:id="rId5"/>
            </p:custDataLst>
          </p:nvPr>
        </p:nvCxnSpPr>
        <p:spPr>
          <a:xfrm flipH="1">
            <a:off x="494818" y="0"/>
            <a:ext cx="0" cy="6858000"/>
          </a:xfrm>
          <a:prstGeom prst="straightConnector1">
            <a:avLst/>
          </a:prstGeom>
          <a:noFill/>
          <a:ln w="63500" cap="flat" cmpd="sng">
            <a:solidFill>
              <a:srgbClr val="00558E"/>
            </a:solidFill>
            <a:prstDash val="solid"/>
            <a:miter lim="800000"/>
            <a:headEnd type="none" w="sm" len="sm"/>
            <a:tailEnd type="none" w="sm" len="sm"/>
          </a:ln>
        </p:spPr>
      </p:cxnSp>
      <p:sp>
        <p:nvSpPr>
          <p:cNvPr id="12" name="Google Shape;136;g9cde997e4a_0_678"/>
          <p:cNvSpPr txBox="1">
            <a:spLocks noGrp="1"/>
          </p:cNvSpPr>
          <p:nvPr>
            <p:ph type="subTitle" idx="13"/>
            <p:custDataLst>
              <p:tags r:id="rId6"/>
            </p:custDataLst>
          </p:nvPr>
        </p:nvSpPr>
        <p:spPr>
          <a:xfrm>
            <a:off x="635001" y="810884"/>
            <a:ext cx="8145463" cy="279731"/>
          </a:xfrm>
          <a:prstGeom prst="rect">
            <a:avLst/>
          </a:prstGeom>
          <a:noFill/>
          <a:ln>
            <a:noFill/>
          </a:ln>
        </p:spPr>
        <p:txBody>
          <a:bodyPr spcFirstLastPara="1" wrap="square" lIns="68575" tIns="0" rIns="68575" bIns="0" anchor="ctr" anchorCtr="0">
            <a:noAutofit/>
          </a:bodyPr>
          <a:lstStyle>
            <a:lvl1pPr lvl="0" algn="l" rtl="0">
              <a:lnSpc>
                <a:spcPct val="90000"/>
              </a:lnSpc>
              <a:spcBef>
                <a:spcPct val="0"/>
              </a:spcBef>
              <a:spcAft>
                <a:spcPct val="0"/>
              </a:spcAft>
              <a:buClr>
                <a:srgbClr val="3F3F3F"/>
              </a:buClr>
              <a:buSzPts val="1400"/>
              <a:buNone/>
              <a:defRPr sz="1400">
                <a:solidFill>
                  <a:srgbClr val="3F3F3F"/>
                </a:solidFill>
                <a:latin typeface="Arial Rounded MT Bold" panose="020F0704030504030204" pitchFamily="34" charset="0"/>
                <a:ea typeface="Arial Rounded MT Bold" panose="020F0704030504030204" pitchFamily="34" charset="0"/>
                <a:cs typeface="Arial Rounded MT Bold" panose="020F0704030504030204" pitchFamily="34" charset="0"/>
                <a:sym typeface="Barlow" panose="020B0604020202020204" charset="0"/>
              </a:defRPr>
            </a:lvl1pPr>
            <a:lvl2pPr lvl="1" algn="ctr" rtl="0">
              <a:lnSpc>
                <a:spcPct val="90000"/>
              </a:lnSpc>
              <a:spcBef>
                <a:spcPts val="400"/>
              </a:spcBef>
              <a:spcAft>
                <a:spcPct val="0"/>
              </a:spcAft>
              <a:buClr>
                <a:schemeClr val="dk1"/>
              </a:buClr>
              <a:buSzPts val="1500"/>
              <a:buNone/>
              <a:defRPr sz="1500"/>
            </a:lvl2pPr>
            <a:lvl3pPr lvl="2" algn="ctr" rtl="0">
              <a:lnSpc>
                <a:spcPct val="90000"/>
              </a:lnSpc>
              <a:spcBef>
                <a:spcPts val="400"/>
              </a:spcBef>
              <a:spcAft>
                <a:spcPct val="0"/>
              </a:spcAft>
              <a:buClr>
                <a:schemeClr val="dk1"/>
              </a:buClr>
              <a:buSzPts val="1400"/>
              <a:buNone/>
              <a:defRPr sz="1400"/>
            </a:lvl3pPr>
            <a:lvl4pPr lvl="3" algn="ctr" rtl="0">
              <a:lnSpc>
                <a:spcPct val="90000"/>
              </a:lnSpc>
              <a:spcBef>
                <a:spcPts val="400"/>
              </a:spcBef>
              <a:spcAft>
                <a:spcPct val="0"/>
              </a:spcAft>
              <a:buClr>
                <a:schemeClr val="dk1"/>
              </a:buClr>
              <a:buSzPts val="1200"/>
              <a:buNone/>
              <a:defRPr sz="1200"/>
            </a:lvl4pPr>
            <a:lvl5pPr lvl="4" algn="ctr" rtl="0">
              <a:lnSpc>
                <a:spcPct val="90000"/>
              </a:lnSpc>
              <a:spcBef>
                <a:spcPts val="400"/>
              </a:spcBef>
              <a:spcAft>
                <a:spcPct val="0"/>
              </a:spcAft>
              <a:buClr>
                <a:schemeClr val="dk1"/>
              </a:buClr>
              <a:buSzPts val="1200"/>
              <a:buNone/>
              <a:defRPr sz="1200"/>
            </a:lvl5pPr>
            <a:lvl6pPr lvl="5" algn="ctr" rtl="0">
              <a:lnSpc>
                <a:spcPct val="90000"/>
              </a:lnSpc>
              <a:spcBef>
                <a:spcPts val="400"/>
              </a:spcBef>
              <a:spcAft>
                <a:spcPct val="0"/>
              </a:spcAft>
              <a:buClr>
                <a:schemeClr val="dk1"/>
              </a:buClr>
              <a:buSzPts val="1200"/>
              <a:buNone/>
              <a:defRPr sz="1200"/>
            </a:lvl6pPr>
            <a:lvl7pPr lvl="6" algn="ctr" rtl="0">
              <a:lnSpc>
                <a:spcPct val="90000"/>
              </a:lnSpc>
              <a:spcBef>
                <a:spcPts val="400"/>
              </a:spcBef>
              <a:spcAft>
                <a:spcPct val="0"/>
              </a:spcAft>
              <a:buClr>
                <a:schemeClr val="dk1"/>
              </a:buClr>
              <a:buSzPts val="1200"/>
              <a:buNone/>
              <a:defRPr sz="1200"/>
            </a:lvl7pPr>
            <a:lvl8pPr lvl="7" algn="ctr" rtl="0">
              <a:lnSpc>
                <a:spcPct val="90000"/>
              </a:lnSpc>
              <a:spcBef>
                <a:spcPts val="400"/>
              </a:spcBef>
              <a:spcAft>
                <a:spcPct val="0"/>
              </a:spcAft>
              <a:buClr>
                <a:schemeClr val="dk1"/>
              </a:buClr>
              <a:buSzPts val="1200"/>
              <a:buNone/>
              <a:defRPr sz="1200"/>
            </a:lvl8pPr>
            <a:lvl9pPr lvl="8" algn="ctr" rtl="0">
              <a:lnSpc>
                <a:spcPct val="90000"/>
              </a:lnSpc>
              <a:spcBef>
                <a:spcPts val="400"/>
              </a:spcBef>
              <a:spcAft>
                <a:spcPct val="0"/>
              </a:spcAft>
              <a:buClr>
                <a:schemeClr val="dk1"/>
              </a:buClr>
              <a:buSzPts val="1200"/>
              <a:buNone/>
              <a:defRPr sz="1200"/>
            </a:lvl9pPr>
          </a:lstStyle>
          <a:p>
            <a:r>
              <a:rPr lang="en-US" dirty="0"/>
              <a:t>Click to edit Master subtitle style</a:t>
            </a:r>
            <a:endParaRPr dirty="0"/>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129899" y="6304413"/>
            <a:ext cx="1775370" cy="665764"/>
          </a:xfrm>
          <a:prstGeom prst="rect">
            <a:avLst/>
          </a:prstGeom>
        </p:spPr>
      </p:pic>
      <p:pic>
        <p:nvPicPr>
          <p:cNvPr id="10" name="Picture 9"/>
          <p:cNvPicPr>
            <a:picLocks noChangeAspect="1"/>
          </p:cNvPicPr>
          <p:nvPr userDrawn="1"/>
        </p:nvPicPr>
        <p:blipFill rotWithShape="1">
          <a:blip r:embed="rId9" cstate="print">
            <a:extLst>
              <a:ext uri="{28A0092B-C50C-407E-A947-70E740481C1C}">
                <a14:useLocalDpi xmlns:a14="http://schemas.microsoft.com/office/drawing/2010/main" val="0"/>
              </a:ext>
            </a:extLst>
          </a:blip>
          <a:srcRect t="-1" b="35034"/>
          <a:stretch/>
        </p:blipFill>
        <p:spPr>
          <a:xfrm rot="5400000">
            <a:off x="-3151662" y="3151222"/>
            <a:ext cx="6858000" cy="555557"/>
          </a:xfrm>
          <a:prstGeom prst="rect">
            <a:avLst/>
          </a:prstGeom>
        </p:spPr>
      </p:pic>
    </p:spTree>
    <p:extLst>
      <p:ext uri="{BB962C8B-B14F-4D97-AF65-F5344CB8AC3E}">
        <p14:creationId xmlns:p14="http://schemas.microsoft.com/office/powerpoint/2010/main" val="130129748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Slide Gold Version 2 Wheat">
  <p:cSld name="Content Slide Gold Version 2 Wheat">
    <p:spTree>
      <p:nvGrpSpPr>
        <p:cNvPr id="1" name="Shape 143"/>
        <p:cNvGrpSpPr/>
        <p:nvPr/>
      </p:nvGrpSpPr>
      <p:grpSpPr>
        <a:xfrm>
          <a:off x="0" y="0"/>
          <a:ext cx="0" cy="0"/>
          <a:chOff x="0" y="0"/>
          <a:chExt cx="0" cy="0"/>
        </a:xfrm>
      </p:grpSpPr>
      <p:cxnSp>
        <p:nvCxnSpPr>
          <p:cNvPr id="145" name="Google Shape;145;g9cde997e4a_0_690"/>
          <p:cNvCxnSpPr/>
          <p:nvPr/>
        </p:nvCxnSpPr>
        <p:spPr>
          <a:xfrm>
            <a:off x="494818" y="0"/>
            <a:ext cx="0" cy="6858000"/>
          </a:xfrm>
          <a:prstGeom prst="straightConnector1">
            <a:avLst/>
          </a:prstGeom>
          <a:noFill/>
          <a:ln w="63500" cap="flat" cmpd="sng">
            <a:solidFill>
              <a:srgbClr val="800080"/>
            </a:solidFill>
            <a:prstDash val="solid"/>
            <a:miter lim="800000"/>
            <a:headEnd type="none" w="sm" len="sm"/>
            <a:tailEnd type="none" w="sm" len="sm"/>
          </a:ln>
        </p:spPr>
      </p:cxnSp>
      <p:sp>
        <p:nvSpPr>
          <p:cNvPr id="146" name="Google Shape;146;g9cde997e4a_0_690"/>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147" name="Google Shape;147;g9cde997e4a_0_690"/>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2"/>
              </a:buClr>
              <a:buSzPts val="2100"/>
              <a:buFont typeface="Barlow"/>
              <a:buNone/>
              <a:defRPr sz="3600" b="1" i="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148" name="Google Shape;148;g9cde997e4a_0_690"/>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Franklin Gothic Book" panose="020B0503020102020204" pitchFamily="34" charset="0"/>
                <a:ea typeface="Franklin Gothic Book" panose="020B0503020102020204" pitchFamily="34" charset="0"/>
                <a:cs typeface="Franklin Gothic Book" panose="020B0503020102020204" pitchFamily="34" charset="0"/>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dirty="0"/>
          </a:p>
        </p:txBody>
      </p:sp>
      <p:pic>
        <p:nvPicPr>
          <p:cNvPr id="7" name="Picture 1" descr="HFS LOGO2"/>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9579" y="6202681"/>
            <a:ext cx="1686014" cy="6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30590" t="13208" r="62299" b="15597"/>
          <a:stretch/>
        </p:blipFill>
        <p:spPr>
          <a:xfrm>
            <a:off x="-1" y="0"/>
            <a:ext cx="483079" cy="6858000"/>
          </a:xfrm>
          <a:prstGeom prst="rect">
            <a:avLst/>
          </a:prstGeom>
        </p:spPr>
      </p:pic>
    </p:spTree>
    <p:extLst>
      <p:ext uri="{BB962C8B-B14F-4D97-AF65-F5344CB8AC3E}">
        <p14:creationId xmlns:p14="http://schemas.microsoft.com/office/powerpoint/2010/main" val="8353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SECTION W/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533400" y="2514600"/>
            <a:ext cx="3362265" cy="1828800"/>
          </a:xfrm>
        </p:spPr>
        <p:txBody>
          <a:bodyPr/>
          <a:lstStyle>
            <a:lvl1pPr>
              <a:defRPr>
                <a:solidFill>
                  <a:srgbClr val="DA1884"/>
                </a:solidFill>
              </a:defRPr>
            </a:lvl1pPr>
          </a:lstStyle>
          <a:p>
            <a:r>
              <a:rPr lang="en-US" dirty="0"/>
              <a:t>CLICK TO EDIT SECTION TITLE</a:t>
            </a:r>
            <a:endParaRPr lang="en-CA"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5404" y="0"/>
            <a:ext cx="4768596" cy="6858000"/>
          </a:xfrm>
          <a:prstGeom prst="rect">
            <a:avLst/>
          </a:prstGeom>
        </p:spPr>
      </p:pic>
    </p:spTree>
    <p:extLst>
      <p:ext uri="{BB962C8B-B14F-4D97-AF65-F5344CB8AC3E}">
        <p14:creationId xmlns:p14="http://schemas.microsoft.com/office/powerpoint/2010/main" val="3926740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Purple Version 2 Nuts">
  <p:cSld name="Content Slide Purple Version 2 Nuts">
    <p:spTree>
      <p:nvGrpSpPr>
        <p:cNvPr id="1" name="Shape 73"/>
        <p:cNvGrpSpPr/>
        <p:nvPr/>
      </p:nvGrpSpPr>
      <p:grpSpPr>
        <a:xfrm>
          <a:off x="0" y="0"/>
          <a:ext cx="0" cy="0"/>
          <a:chOff x="0" y="0"/>
          <a:chExt cx="0" cy="0"/>
        </a:xfrm>
      </p:grpSpPr>
      <p:pic>
        <p:nvPicPr>
          <p:cNvPr id="74" name="Google Shape;74;g9cde997e4a_0_620"/>
          <p:cNvPicPr preferRelativeResize="0"/>
          <p:nvPr/>
        </p:nvPicPr>
        <p:blipFill>
          <a:blip r:embed="rId2"/>
          <a:stretch>
            <a:fillRect/>
          </a:stretch>
        </p:blipFill>
        <p:spPr>
          <a:xfrm>
            <a:off x="9525" y="0"/>
            <a:ext cx="495300" cy="6858000"/>
          </a:xfrm>
          <a:prstGeom prst="rect">
            <a:avLst/>
          </a:prstGeom>
          <a:noFill/>
          <a:ln>
            <a:noFill/>
          </a:ln>
        </p:spPr>
      </p:pic>
      <p:cxnSp>
        <p:nvCxnSpPr>
          <p:cNvPr id="75" name="Google Shape;75;g9cde997e4a_0_620"/>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76" name="Google Shape;76;g9cde997e4a_0_620"/>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77" name="Google Shape;77;g9cde997e4a_0_620"/>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8" name="Google Shape;78;g9cde997e4a_0_620"/>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2598129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Slide Purple Version 2 Oats">
  <p:cSld name="Content Slide Purple Version 2 Oats">
    <p:spTree>
      <p:nvGrpSpPr>
        <p:cNvPr id="1" name="Shape 79"/>
        <p:cNvGrpSpPr/>
        <p:nvPr/>
      </p:nvGrpSpPr>
      <p:grpSpPr>
        <a:xfrm>
          <a:off x="0" y="0"/>
          <a:ext cx="0" cy="0"/>
          <a:chOff x="0" y="0"/>
          <a:chExt cx="0" cy="0"/>
        </a:xfrm>
      </p:grpSpPr>
      <p:pic>
        <p:nvPicPr>
          <p:cNvPr id="80" name="Google Shape;80;g9cde997e4a_0_626"/>
          <p:cNvPicPr preferRelativeResize="0"/>
          <p:nvPr/>
        </p:nvPicPr>
        <p:blipFill>
          <a:blip r:embed="rId2"/>
          <a:stretch>
            <a:fillRect/>
          </a:stretch>
        </p:blipFill>
        <p:spPr>
          <a:xfrm>
            <a:off x="9525" y="0"/>
            <a:ext cx="495300" cy="6858000"/>
          </a:xfrm>
          <a:prstGeom prst="rect">
            <a:avLst/>
          </a:prstGeom>
          <a:noFill/>
          <a:ln>
            <a:noFill/>
          </a:ln>
        </p:spPr>
      </p:pic>
      <p:cxnSp>
        <p:nvCxnSpPr>
          <p:cNvPr id="81" name="Google Shape;81;g9cde997e4a_0_626"/>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82" name="Google Shape;82;g9cde997e4a_0_626"/>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83" name="Google Shape;83;g9cde997e4a_0_626"/>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4" name="Google Shape;84;g9cde997e4a_0_626"/>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1735062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Slide Purple Version 2 Corn">
  <p:cSld name="Content Slide Purple Version 2 Corn">
    <p:spTree>
      <p:nvGrpSpPr>
        <p:cNvPr id="1" name="Shape 85"/>
        <p:cNvGrpSpPr/>
        <p:nvPr/>
      </p:nvGrpSpPr>
      <p:grpSpPr>
        <a:xfrm>
          <a:off x="0" y="0"/>
          <a:ext cx="0" cy="0"/>
          <a:chOff x="0" y="0"/>
          <a:chExt cx="0" cy="0"/>
        </a:xfrm>
      </p:grpSpPr>
      <p:pic>
        <p:nvPicPr>
          <p:cNvPr id="86" name="Google Shape;86;g9cde997e4a_0_632"/>
          <p:cNvPicPr preferRelativeResize="0"/>
          <p:nvPr/>
        </p:nvPicPr>
        <p:blipFill>
          <a:blip r:embed="rId2"/>
          <a:stretch>
            <a:fillRect/>
          </a:stretch>
        </p:blipFill>
        <p:spPr>
          <a:xfrm>
            <a:off x="9525" y="0"/>
            <a:ext cx="495300" cy="6858000"/>
          </a:xfrm>
          <a:prstGeom prst="rect">
            <a:avLst/>
          </a:prstGeom>
          <a:noFill/>
          <a:ln>
            <a:noFill/>
          </a:ln>
        </p:spPr>
      </p:pic>
      <p:cxnSp>
        <p:nvCxnSpPr>
          <p:cNvPr id="87" name="Google Shape;87;g9cde997e4a_0_632"/>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88" name="Google Shape;88;g9cde997e4a_0_632"/>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89" name="Google Shape;89;g9cde997e4a_0_632"/>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0" name="Google Shape;90;g9cde997e4a_0_632"/>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1280454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Slide Purple Version 2 Chocolate">
  <p:cSld name="Content Slide Purple Version 2 Chocolate">
    <p:spTree>
      <p:nvGrpSpPr>
        <p:cNvPr id="1" name="Shape 97"/>
        <p:cNvGrpSpPr/>
        <p:nvPr/>
      </p:nvGrpSpPr>
      <p:grpSpPr>
        <a:xfrm>
          <a:off x="0" y="0"/>
          <a:ext cx="0" cy="0"/>
          <a:chOff x="0" y="0"/>
          <a:chExt cx="0" cy="0"/>
        </a:xfrm>
      </p:grpSpPr>
      <p:pic>
        <p:nvPicPr>
          <p:cNvPr id="98" name="Google Shape;98;g9cde997e4a_0_644"/>
          <p:cNvPicPr preferRelativeResize="0"/>
          <p:nvPr/>
        </p:nvPicPr>
        <p:blipFill>
          <a:blip r:embed="rId2"/>
          <a:stretch>
            <a:fillRect/>
          </a:stretch>
        </p:blipFill>
        <p:spPr>
          <a:xfrm>
            <a:off x="9525" y="0"/>
            <a:ext cx="495300" cy="6858000"/>
          </a:xfrm>
          <a:prstGeom prst="rect">
            <a:avLst/>
          </a:prstGeom>
          <a:noFill/>
          <a:ln>
            <a:noFill/>
          </a:ln>
        </p:spPr>
      </p:pic>
      <p:cxnSp>
        <p:nvCxnSpPr>
          <p:cNvPr id="99" name="Google Shape;99;g9cde997e4a_0_644"/>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100" name="Google Shape;100;g9cde997e4a_0_644"/>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101" name="Google Shape;101;g9cde997e4a_0_644"/>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2" name="Google Shape;102;g9cde997e4a_0_644"/>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1265214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urple Tone Ingredient Blank Slide">
  <p:cSld name="Purple Tone Ingredient Blank Slide">
    <p:spTree>
      <p:nvGrpSpPr>
        <p:cNvPr id="1" name="Shape 203"/>
        <p:cNvGrpSpPr/>
        <p:nvPr/>
      </p:nvGrpSpPr>
      <p:grpSpPr>
        <a:xfrm>
          <a:off x="0" y="0"/>
          <a:ext cx="0" cy="0"/>
          <a:chOff x="0" y="0"/>
          <a:chExt cx="0" cy="0"/>
        </a:xfrm>
      </p:grpSpPr>
      <p:pic>
        <p:nvPicPr>
          <p:cNvPr id="204" name="Google Shape;204;g9cde997e4a_0_750"/>
          <p:cNvPicPr preferRelativeResize="0"/>
          <p:nvPr/>
        </p:nvPicPr>
        <p:blipFill>
          <a:blip r:embed="rId2"/>
          <a:stretch>
            <a:fillRect/>
          </a:stretch>
        </p:blipFill>
        <p:spPr>
          <a:xfrm>
            <a:off x="4764" y="3572"/>
            <a:ext cx="9134475" cy="6850856"/>
          </a:xfrm>
          <a:prstGeom prst="rect">
            <a:avLst/>
          </a:prstGeom>
          <a:noFill/>
          <a:ln>
            <a:noFill/>
          </a:ln>
        </p:spPr>
      </p:pic>
      <p:sp>
        <p:nvSpPr>
          <p:cNvPr id="205" name="Google Shape;205;g9cde997e4a_0_750"/>
          <p:cNvSpPr/>
          <p:nvPr/>
        </p:nvSpPr>
        <p:spPr>
          <a:xfrm>
            <a:off x="4650" y="0"/>
            <a:ext cx="9134700" cy="6858000"/>
          </a:xfrm>
          <a:prstGeom prst="rect">
            <a:avLst/>
          </a:prstGeom>
          <a:solidFill>
            <a:schemeClr val="accent1">
              <a:alpha val="4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206" name="Google Shape;206;g9cde997e4a_0_750"/>
          <p:cNvSpPr/>
          <p:nvPr/>
        </p:nvSpPr>
        <p:spPr>
          <a:xfrm>
            <a:off x="457200" y="457200"/>
            <a:ext cx="8229600" cy="594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52259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09"/>
        <p:cNvGrpSpPr/>
        <p:nvPr/>
      </p:nvGrpSpPr>
      <p:grpSpPr>
        <a:xfrm>
          <a:off x="0" y="0"/>
          <a:ext cx="0" cy="0"/>
          <a:chOff x="0" y="0"/>
          <a:chExt cx="0" cy="0"/>
        </a:xfrm>
      </p:grpSpPr>
      <p:sp>
        <p:nvSpPr>
          <p:cNvPr id="110" name="Google Shape;110;g9cde997e4a_0_656"/>
          <p:cNvSpPr txBox="1">
            <a:spLocks noGrp="1"/>
          </p:cNvSpPr>
          <p:nvPr>
            <p:ph type="ctrTitle"/>
          </p:nvPr>
        </p:nvSpPr>
        <p:spPr>
          <a:xfrm>
            <a:off x="1143000" y="1122363"/>
            <a:ext cx="6858000" cy="23876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1" name="Google Shape;111;g9cde997e4a_0_656"/>
          <p:cNvSpPr txBox="1">
            <a:spLocks noGrp="1"/>
          </p:cNvSpPr>
          <p:nvPr>
            <p:ph type="subTitle" idx="1"/>
          </p:nvPr>
        </p:nvSpPr>
        <p:spPr>
          <a:xfrm>
            <a:off x="1143000" y="3602037"/>
            <a:ext cx="6858000" cy="16556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12" name="Google Shape;112;g9cde997e4a_0_656"/>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13" name="Google Shape;113;g9cde997e4a_0_656"/>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14" name="Google Shape;114;g9cde997e4a_0_656"/>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12866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9b66bca33e_0_419"/>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g9b66bca33e_0_419"/>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g9b66bca33e_0_419"/>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dirty="0"/>
          </a:p>
        </p:txBody>
      </p:sp>
      <p:sp>
        <p:nvSpPr>
          <p:cNvPr id="9" name="Google Shape;9;g9b66bca33e_0_419"/>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dirty="0"/>
          </a:p>
        </p:txBody>
      </p:sp>
      <p:sp>
        <p:nvSpPr>
          <p:cNvPr id="10" name="Google Shape;10;g9b66bca33e_0_419"/>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1190572"/>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841" r:id="rId32"/>
    <p:sldLayoutId id="2147483842" r:id="rId33"/>
    <p:sldLayoutId id="2147483843" r:id="rId34"/>
    <p:sldLayoutId id="2147483844" r:id="rId35"/>
    <p:sldLayoutId id="2147483848" r:id="rId36"/>
    <p:sldLayoutId id="2147483850" r:id="rId37"/>
    <p:sldLayoutId id="2147483851" r:id="rId38"/>
    <p:sldLayoutId id="2147483852" r:id="rId3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31.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hyperlink" Target="http://www.gscm.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abcbakersvolunteergallery/albums" TargetMode="External"/><Relationship Id="rId7" Type="http://schemas.openxmlformats.org/officeDocument/2006/relationships/hyperlink" Target="https://www.facebook.com/LemonadesCookie/" TargetMode="External"/><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hyperlink" Target="https://www.facebook.com/abcbakers/" TargetMode="External"/><Relationship Id="rId5" Type="http://schemas.openxmlformats.org/officeDocument/2006/relationships/hyperlink" Target="http://www.abcsmartcookies.com/" TargetMode="External"/><Relationship Id="rId4" Type="http://schemas.openxmlformats.org/officeDocument/2006/relationships/hyperlink" Target="https://www.youtube.com/user/ABCCouncil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46.emf"/><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31.xml"/><Relationship Id="rId5" Type="http://schemas.openxmlformats.org/officeDocument/2006/relationships/image" Target="../media/image55.jpe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3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emf"/></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31.xml"/><Relationship Id="rId5" Type="http://schemas.openxmlformats.org/officeDocument/2006/relationships/image" Target="../media/image55.jpe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8.xml"/><Relationship Id="rId1" Type="http://schemas.openxmlformats.org/officeDocument/2006/relationships/slideLayout" Target="../slideLayouts/slideLayout34.xml"/><Relationship Id="rId5" Type="http://schemas.openxmlformats.org/officeDocument/2006/relationships/image" Target="../media/image49.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9.xml"/><Relationship Id="rId1" Type="http://schemas.openxmlformats.org/officeDocument/2006/relationships/slideLayout" Target="../slideLayouts/slideLayout34.xml"/><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0.xml"/><Relationship Id="rId1" Type="http://schemas.openxmlformats.org/officeDocument/2006/relationships/slideLayout" Target="../slideLayouts/slideLayout34.xml"/><Relationship Id="rId5" Type="http://schemas.openxmlformats.org/officeDocument/2006/relationships/image" Target="../media/image66.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31.xml"/><Relationship Id="rId5" Type="http://schemas.openxmlformats.org/officeDocument/2006/relationships/image" Target="../media/image55.jpe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34.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4.xml"/><Relationship Id="rId1" Type="http://schemas.openxmlformats.org/officeDocument/2006/relationships/slideLayout" Target="../slideLayouts/slideLayout34.xml"/><Relationship Id="rId5" Type="http://schemas.openxmlformats.org/officeDocument/2006/relationships/image" Target="../media/image66.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5.xml"/><Relationship Id="rId1" Type="http://schemas.openxmlformats.org/officeDocument/2006/relationships/slideLayout" Target="../slideLayouts/slideLayout34.xml"/><Relationship Id="rId5" Type="http://schemas.openxmlformats.org/officeDocument/2006/relationships/image" Target="../media/image66.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6.xml"/><Relationship Id="rId1" Type="http://schemas.openxmlformats.org/officeDocument/2006/relationships/slideLayout" Target="../slideLayouts/slideLayout34.xml"/><Relationship Id="rId5" Type="http://schemas.openxmlformats.org/officeDocument/2006/relationships/image" Target="../media/image66.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v4yqIZfx0ZA&amp;index=11&amp;list=PL_3eNVWp6ObP-J4So5Zfc_cbz_H4JWLc-" TargetMode="External"/><Relationship Id="rId2" Type="http://schemas.openxmlformats.org/officeDocument/2006/relationships/notesSlide" Target="../notesSlides/notesSlide39.xml"/><Relationship Id="rId1" Type="http://schemas.openxmlformats.org/officeDocument/2006/relationships/slideLayout" Target="../slideLayouts/slideLayout34.xml"/><Relationship Id="rId6" Type="http://schemas.openxmlformats.org/officeDocument/2006/relationships/image" Target="../media/image66.png"/><Relationship Id="rId5" Type="http://schemas.openxmlformats.org/officeDocument/2006/relationships/hyperlink" Target="https://youtu.be/eOui7Dd6Z2A" TargetMode="External"/><Relationship Id="rId4" Type="http://schemas.openxmlformats.org/officeDocument/2006/relationships/hyperlink" Target="https://www.youtube.com/watch?v=ISAJ-byrjsY&amp;list=PL_3eNVWp6ObP-J4So5Zfc_cbz_H4JWLc-&amp;index=13"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2.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hyperlink" Target="http://www.gscm.org/" TargetMode="External"/><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4.xml"/><Relationship Id="rId5" Type="http://schemas.openxmlformats.org/officeDocument/2006/relationships/hyperlink" Target="http://www.gscm.org/" TargetMode="Externa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4537"/>
            <a:ext cx="9144000" cy="4573463"/>
          </a:xfrm>
          <a:prstGeom prst="rect">
            <a:avLst/>
          </a:prstGeom>
        </p:spPr>
      </p:pic>
      <p:sp>
        <p:nvSpPr>
          <p:cNvPr id="3" name="TextBox 2"/>
          <p:cNvSpPr txBox="1"/>
          <p:nvPr/>
        </p:nvSpPr>
        <p:spPr>
          <a:xfrm>
            <a:off x="232093" y="1089213"/>
            <a:ext cx="8991600"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Franklin Gothic Heavy" panose="020B0903020102020204" pitchFamily="34" charset="0"/>
                <a:ea typeface="+mn-ea"/>
                <a:cs typeface="Arial"/>
                <a:sym typeface="Arial"/>
              </a:rPr>
              <a:t>2024 </a:t>
            </a:r>
            <a:r>
              <a:rPr lang="en-US" sz="3600" kern="0" noProof="0" dirty="0">
                <a:solidFill>
                  <a:srgbClr val="000000"/>
                </a:solidFill>
                <a:latin typeface="Franklin Gothic Heavy" panose="020B0903020102020204" pitchFamily="34" charset="0"/>
                <a:cs typeface="Arial"/>
                <a:sym typeface="Arial"/>
              </a:rPr>
              <a:t>Troop Cookie Manager</a:t>
            </a:r>
            <a:r>
              <a:rPr kumimoji="0" lang="en-US" sz="3600" b="0" i="0" u="none" strike="noStrike" kern="0" cap="none" spc="0" normalizeH="0" baseline="0" noProof="0" dirty="0">
                <a:ln>
                  <a:noFill/>
                </a:ln>
                <a:solidFill>
                  <a:srgbClr val="000000"/>
                </a:solidFill>
                <a:effectLst/>
                <a:uLnTx/>
                <a:uFillTx/>
                <a:latin typeface="Franklin Gothic Heavy" panose="020B0903020102020204" pitchFamily="34" charset="0"/>
                <a:ea typeface="+mn-ea"/>
                <a:cs typeface="Arial"/>
                <a:sym typeface="Arial"/>
              </a:rPr>
              <a:t> Training</a:t>
            </a:r>
          </a:p>
        </p:txBody>
      </p:sp>
      <p:pic>
        <p:nvPicPr>
          <p:cNvPr id="4" name="Picture 1" descr="HFS LOGO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4270"/>
          <a:stretch/>
        </p:blipFill>
        <p:spPr bwMode="auto">
          <a:xfrm>
            <a:off x="6944534" y="60385"/>
            <a:ext cx="1759519" cy="104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31279"/>
          <a:stretch/>
        </p:blipFill>
        <p:spPr>
          <a:xfrm>
            <a:off x="4727893" y="-59928"/>
            <a:ext cx="2216641" cy="12558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98485"/>
            <a:ext cx="2246225" cy="902672"/>
          </a:xfrm>
          <a:prstGeom prst="rect">
            <a:avLst/>
          </a:prstGeom>
          <a:solidFill>
            <a:schemeClr val="bg1"/>
          </a:solidFill>
        </p:spPr>
      </p:pic>
    </p:spTree>
    <p:extLst>
      <p:ext uri="{BB962C8B-B14F-4D97-AF65-F5344CB8AC3E}">
        <p14:creationId xmlns:p14="http://schemas.microsoft.com/office/powerpoint/2010/main" val="361836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914378"/>
            <a:fld id="{189CB434-591C-46E0-AC43-29A15677F0BE}" type="slidenum">
              <a:rPr lang="en-US" smtClean="0"/>
              <a:pPr defTabSz="914378"/>
              <a:t>10</a:t>
            </a:fld>
            <a:endParaRPr lang="en-US" dirty="0"/>
          </a:p>
        </p:txBody>
      </p:sp>
      <p:sp>
        <p:nvSpPr>
          <p:cNvPr id="7" name="Title 4"/>
          <p:cNvSpPr txBox="1">
            <a:spLocks/>
          </p:cNvSpPr>
          <p:nvPr/>
        </p:nvSpPr>
        <p:spPr>
          <a:xfrm>
            <a:off x="781652" y="411045"/>
            <a:ext cx="8145462" cy="457200"/>
          </a:xfrm>
          <a:prstGeom prst="rect">
            <a:avLst/>
          </a:prstGeom>
        </p:spPr>
        <p:txBody>
          <a:bodyPr vert="horz" lIns="0" tIns="36576" rIns="73152" bIns="36576" rtlCol="0" anchor="t" anchorCtr="0">
            <a:noAutofit/>
          </a:bodyPr>
          <a:lstStyle>
            <a:lvl1pPr algn="l" defTabSz="914378" rtl="0" eaLnBrk="1" latinLnBrk="0" hangingPunct="1">
              <a:spcBef>
                <a:spcPct val="0"/>
              </a:spcBef>
              <a:buNone/>
              <a:defRPr sz="2800" b="1" kern="1200">
                <a:solidFill>
                  <a:schemeClr val="tx1"/>
                </a:solidFill>
                <a:latin typeface="Barlow" panose="020B0604020202020204" charset="0"/>
                <a:ea typeface="+mj-ea"/>
                <a:cs typeface="+mj-cs"/>
              </a:defRPr>
            </a:lvl1pPr>
          </a:lstStyle>
          <a:p>
            <a:pPr>
              <a:buClrTx/>
              <a:buFontTx/>
            </a:pPr>
            <a:r>
              <a:rPr lang="en-US" dirty="0">
                <a:latin typeface="Arial Rounded MT Bold" panose="020F0704030504030204" pitchFamily="34" charset="0"/>
              </a:rPr>
              <a:t>DC24 Training Tools and Key Dates</a:t>
            </a:r>
          </a:p>
        </p:txBody>
      </p:sp>
      <p:pic>
        <p:nvPicPr>
          <p:cNvPr id="8" name="Picture 7"/>
          <p:cNvPicPr>
            <a:picLocks noChangeAspect="1"/>
          </p:cNvPicPr>
          <p:nvPr/>
        </p:nvPicPr>
        <p:blipFill rotWithShape="1">
          <a:blip r:embed="rId3"/>
          <a:srcRect l="80139" t="14074" r="13470" b="15555"/>
          <a:stretch/>
        </p:blipFill>
        <p:spPr>
          <a:xfrm>
            <a:off x="6806686" y="1483448"/>
            <a:ext cx="1978444" cy="4084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781652" y="1223674"/>
            <a:ext cx="5788830" cy="4524315"/>
          </a:xfrm>
          <a:prstGeom prst="rect">
            <a:avLst/>
          </a:prstGeom>
          <a:noFill/>
        </p:spPr>
        <p:txBody>
          <a:bodyPr wrap="square" rtlCol="0">
            <a:spAutoFit/>
          </a:bodyPr>
          <a:lstStyle/>
          <a:p>
            <a:pPr marL="233363" lvl="0" indent="-233363">
              <a:lnSpc>
                <a:spcPct val="150000"/>
              </a:lnSpc>
              <a:buFont typeface="Arial" panose="020B0604020202020204" pitchFamily="34" charset="0"/>
              <a:buChar char="•"/>
            </a:pPr>
            <a:r>
              <a:rPr lang="en-US" sz="1800" dirty="0"/>
              <a:t>Parent/caregivers will receive registration emails from DC24 when they are given access on November 6</a:t>
            </a:r>
            <a:r>
              <a:rPr lang="en-US" sz="1800" baseline="30000" dirty="0"/>
              <a:t>th</a:t>
            </a:r>
            <a:r>
              <a:rPr lang="en-US" sz="1800" dirty="0"/>
              <a:t>.</a:t>
            </a:r>
          </a:p>
          <a:p>
            <a:pPr marL="233363" lvl="0" indent="-233363">
              <a:lnSpc>
                <a:spcPct val="150000"/>
              </a:lnSpc>
              <a:buFont typeface="Arial" panose="020B0604020202020204" pitchFamily="34" charset="0"/>
              <a:buChar char="•"/>
            </a:pPr>
            <a:r>
              <a:rPr lang="en-US" sz="1800" dirty="0"/>
              <a:t>Sales open for girls on November 13</a:t>
            </a:r>
            <a:r>
              <a:rPr lang="en-US" sz="1800" baseline="30000" dirty="0"/>
              <a:t>th</a:t>
            </a:r>
            <a:r>
              <a:rPr lang="en-US" sz="1800" dirty="0"/>
              <a:t> </a:t>
            </a:r>
          </a:p>
          <a:p>
            <a:pPr marL="233363" lvl="0" indent="-233363">
              <a:lnSpc>
                <a:spcPct val="150000"/>
              </a:lnSpc>
              <a:buFont typeface="Arial" panose="020B0604020202020204" pitchFamily="34" charset="0"/>
              <a:buChar char="•"/>
            </a:pPr>
            <a:r>
              <a:rPr lang="en-US" sz="1800" dirty="0"/>
              <a:t>There will be a mobile app for sales, compatible with both Android and Apple devices</a:t>
            </a:r>
          </a:p>
          <a:p>
            <a:pPr marL="233363" lvl="0" indent="-233363">
              <a:lnSpc>
                <a:spcPct val="150000"/>
              </a:lnSpc>
              <a:buFont typeface="Arial" panose="020B0604020202020204" pitchFamily="34" charset="0"/>
              <a:buChar char="•"/>
            </a:pPr>
            <a:r>
              <a:rPr lang="en-US" sz="1800" dirty="0"/>
              <a:t>Please continue checking back at </a:t>
            </a:r>
            <a:r>
              <a:rPr lang="en-US" sz="1800" dirty="0">
                <a:hlinkClick r:id="rId4"/>
              </a:rPr>
              <a:t>www.gscm.org</a:t>
            </a:r>
            <a:r>
              <a:rPr lang="en-US" sz="1800" dirty="0"/>
              <a:t>,  under the Cookies section, for a full listing of DC24 tip sheets. Council will continue to add tip sheets and videos as GSUSA releases them</a:t>
            </a:r>
          </a:p>
          <a:p>
            <a:pPr marL="342900" indent="-342900">
              <a:buFont typeface="Arial" panose="020B0604020202020204" pitchFamily="34" charset="0"/>
              <a:buChar char="•"/>
            </a:pPr>
            <a:endParaRPr lang="en-US" sz="1800" dirty="0"/>
          </a:p>
        </p:txBody>
      </p:sp>
    </p:spTree>
    <p:extLst>
      <p:ext uri="{BB962C8B-B14F-4D97-AF65-F5344CB8AC3E}">
        <p14:creationId xmlns:p14="http://schemas.microsoft.com/office/powerpoint/2010/main" val="329278311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914378"/>
            <a:fld id="{189CB434-591C-46E0-AC43-29A15677F0BE}" type="slidenum">
              <a:rPr lang="en-US" smtClean="0"/>
              <a:pPr defTabSz="914378"/>
              <a:t>11</a:t>
            </a:fld>
            <a:endParaRPr lang="en-US" dirty="0"/>
          </a:p>
        </p:txBody>
      </p:sp>
      <p:sp>
        <p:nvSpPr>
          <p:cNvPr id="7" name="Title 4"/>
          <p:cNvSpPr txBox="1">
            <a:spLocks/>
          </p:cNvSpPr>
          <p:nvPr/>
        </p:nvSpPr>
        <p:spPr>
          <a:xfrm>
            <a:off x="781652" y="411045"/>
            <a:ext cx="8145462" cy="457200"/>
          </a:xfrm>
          <a:prstGeom prst="rect">
            <a:avLst/>
          </a:prstGeom>
        </p:spPr>
        <p:txBody>
          <a:bodyPr vert="horz" lIns="0" tIns="36576" rIns="73152" bIns="36576" rtlCol="0" anchor="t" anchorCtr="0">
            <a:noAutofit/>
          </a:bodyPr>
          <a:lstStyle>
            <a:lvl1pPr algn="l" defTabSz="914378" rtl="0" eaLnBrk="1" latinLnBrk="0" hangingPunct="1">
              <a:spcBef>
                <a:spcPct val="0"/>
              </a:spcBef>
              <a:buNone/>
              <a:defRPr sz="2800" b="1" kern="1200">
                <a:solidFill>
                  <a:schemeClr val="tx1"/>
                </a:solidFill>
                <a:latin typeface="Barlow" panose="020B0604020202020204" charset="0"/>
                <a:ea typeface="+mj-ea"/>
                <a:cs typeface="+mj-cs"/>
              </a:defRPr>
            </a:lvl1pPr>
          </a:lstStyle>
          <a:p>
            <a:pPr>
              <a:buClrTx/>
              <a:buFontTx/>
            </a:pPr>
            <a:r>
              <a:rPr lang="en-US" dirty="0">
                <a:latin typeface="Arial Rounded MT Bold" panose="020F0704030504030204" pitchFamily="34" charset="0"/>
              </a:rPr>
              <a:t>DC24 migration benefits:</a:t>
            </a:r>
          </a:p>
        </p:txBody>
      </p:sp>
      <p:pic>
        <p:nvPicPr>
          <p:cNvPr id="8" name="Picture 7"/>
          <p:cNvPicPr>
            <a:picLocks noChangeAspect="1"/>
          </p:cNvPicPr>
          <p:nvPr/>
        </p:nvPicPr>
        <p:blipFill rotWithShape="1">
          <a:blip r:embed="rId3"/>
          <a:srcRect l="80139" t="14074" r="13470" b="15555"/>
          <a:stretch/>
        </p:blipFill>
        <p:spPr>
          <a:xfrm>
            <a:off x="6750125" y="729303"/>
            <a:ext cx="1978444" cy="4084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781652" y="1181818"/>
            <a:ext cx="5808929" cy="3046988"/>
          </a:xfrm>
          <a:prstGeom prst="rect">
            <a:avLst/>
          </a:prstGeom>
          <a:noFill/>
        </p:spPr>
        <p:txBody>
          <a:bodyPr wrap="square" rtlCol="0">
            <a:spAutoFit/>
          </a:bodyPr>
          <a:lstStyle/>
          <a:p>
            <a:pPr marL="233363" indent="-233363">
              <a:buFont typeface="Arial" panose="020B0604020202020204" pitchFamily="34" charset="0"/>
              <a:buChar char="•"/>
            </a:pPr>
            <a:r>
              <a:rPr lang="en-US" sz="1600" dirty="0"/>
              <a:t>Customizable girl and troop sites that let customers see photos, videos, and her story/sales pitch directly on the girl or troop’s order page</a:t>
            </a:r>
          </a:p>
          <a:p>
            <a:pPr marL="233363" lvl="1" indent="-233363">
              <a:buFont typeface="Arial" panose="020B0604020202020204" pitchFamily="34" charset="0"/>
              <a:buChar char="•"/>
            </a:pPr>
            <a:r>
              <a:rPr lang="en-US" sz="1600" dirty="0"/>
              <a:t>Cookie Business badges and Family Entrepreneur Pin requirements that are integrated into the system, reinforcing the importance of badge work and the girl experience within our cookie program</a:t>
            </a:r>
          </a:p>
          <a:p>
            <a:pPr marL="233363" lvl="1" indent="-233363">
              <a:buFont typeface="Arial" panose="020B0604020202020204" pitchFamily="34" charset="0"/>
              <a:buChar char="•"/>
            </a:pPr>
            <a:r>
              <a:rPr lang="en-US" sz="1600" dirty="0"/>
              <a:t>The ability for caregivers to turn delivery on/off and cookie varieties on/off to match their family participation goals and available inventory</a:t>
            </a:r>
          </a:p>
          <a:p>
            <a:pPr marL="233363" lvl="1" indent="-233363">
              <a:buFont typeface="Arial" panose="020B0604020202020204" pitchFamily="34" charset="0"/>
              <a:buChar char="•"/>
            </a:pPr>
            <a:r>
              <a:rPr lang="en-US" sz="1600" dirty="0"/>
              <a:t>Customizable shipping promotions</a:t>
            </a:r>
          </a:p>
          <a:p>
            <a:pPr marL="233363" lvl="1" indent="-233363">
              <a:buFont typeface="Arial" panose="020B0604020202020204" pitchFamily="34" charset="0"/>
              <a:buChar char="•"/>
            </a:pPr>
            <a:r>
              <a:rPr lang="en-US" sz="1600" dirty="0"/>
              <a:t>A streamlined Mobile App for ease in collecting sales</a:t>
            </a:r>
          </a:p>
        </p:txBody>
      </p:sp>
    </p:spTree>
    <p:extLst>
      <p:ext uri="{BB962C8B-B14F-4D97-AF65-F5344CB8AC3E}">
        <p14:creationId xmlns:p14="http://schemas.microsoft.com/office/powerpoint/2010/main" val="346142038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0D4E0-B234-42E9-AF77-15E9DE3F700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49305" y="0"/>
            <a:ext cx="7817579" cy="5520593"/>
          </a:xfrm>
          <a:prstGeom prst="rect">
            <a:avLst/>
          </a:prstGeom>
        </p:spPr>
      </p:pic>
      <p:pic>
        <p:nvPicPr>
          <p:cNvPr id="3" name="Picture 2">
            <a:extLst>
              <a:ext uri="{FF2B5EF4-FFF2-40B4-BE49-F238E27FC236}">
                <a16:creationId xmlns:a16="http://schemas.microsoft.com/office/drawing/2014/main" id="{E99CA183-F799-48EA-9323-C5E3B0D3BE4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4197" y="1138688"/>
            <a:ext cx="4293079" cy="2818298"/>
          </a:xfrm>
          <a:prstGeom prst="rect">
            <a:avLst/>
          </a:prstGeom>
        </p:spPr>
      </p:pic>
      <p:sp>
        <p:nvSpPr>
          <p:cNvPr id="6" name="Title 4"/>
          <p:cNvSpPr txBox="1">
            <a:spLocks/>
          </p:cNvSpPr>
          <p:nvPr/>
        </p:nvSpPr>
        <p:spPr>
          <a:xfrm>
            <a:off x="781652" y="411045"/>
            <a:ext cx="8145462" cy="457200"/>
          </a:xfrm>
          <a:prstGeom prst="rect">
            <a:avLst/>
          </a:prstGeom>
        </p:spPr>
        <p:txBody>
          <a:bodyPr vert="horz" lIns="0" tIns="36576" rIns="73152" bIns="36576" rtlCol="0" anchor="t" anchorCtr="0">
            <a:noAutofit/>
          </a:bodyPr>
          <a:lstStyle>
            <a:lvl1pPr algn="l" defTabSz="914378" rtl="0" eaLnBrk="1" latinLnBrk="0" hangingPunct="1">
              <a:spcBef>
                <a:spcPct val="0"/>
              </a:spcBef>
              <a:buNone/>
              <a:defRPr sz="2800" b="1" kern="1200">
                <a:solidFill>
                  <a:schemeClr val="tx1"/>
                </a:solidFill>
                <a:latin typeface="Barlow" panose="020B0604020202020204" charset="0"/>
                <a:ea typeface="+mj-ea"/>
                <a:cs typeface="+mj-cs"/>
              </a:defRPr>
            </a:lvl1pPr>
          </a:lstStyle>
          <a:p>
            <a:pPr>
              <a:buClrTx/>
              <a:buFontTx/>
            </a:pPr>
            <a:r>
              <a:rPr lang="en-US" dirty="0">
                <a:latin typeface="Arial Rounded MT Bold" panose="020F0704030504030204" pitchFamily="34" charset="0"/>
              </a:rPr>
              <a:t>2024 Theme and Mascot</a:t>
            </a:r>
          </a:p>
        </p:txBody>
      </p:sp>
      <p:sp>
        <p:nvSpPr>
          <p:cNvPr id="5" name="TextBox 4"/>
          <p:cNvSpPr txBox="1"/>
          <p:nvPr/>
        </p:nvSpPr>
        <p:spPr>
          <a:xfrm>
            <a:off x="912724" y="4661223"/>
            <a:ext cx="7629103" cy="1200329"/>
          </a:xfrm>
          <a:prstGeom prst="rect">
            <a:avLst/>
          </a:prstGeom>
          <a:noFill/>
        </p:spPr>
        <p:txBody>
          <a:bodyPr wrap="square" rtlCol="0">
            <a:spAutoFit/>
          </a:bodyPr>
          <a:lstStyle/>
          <a:p>
            <a:pPr algn="ctr"/>
            <a:r>
              <a:rPr lang="en-US" sz="1800" dirty="0">
                <a:solidFill>
                  <a:schemeClr val="tx1">
                    <a:lumMod val="65000"/>
                    <a:lumOff val="35000"/>
                  </a:schemeClr>
                </a:solidFill>
                <a:latin typeface="Arial Rounded MT Bold" panose="020F0704030504030204" pitchFamily="34" charset="0"/>
              </a:rPr>
              <a:t>Every Girl Scout has their own magic skills they can unlock during cookie season! Girls can have fun while building upon what they already know and have yet to learn. Just like Lottie the axolotl, every girl has the magic skill of regeneration and growth!</a:t>
            </a:r>
          </a:p>
        </p:txBody>
      </p:sp>
    </p:spTree>
    <p:extLst>
      <p:ext uri="{BB962C8B-B14F-4D97-AF65-F5344CB8AC3E}">
        <p14:creationId xmlns:p14="http://schemas.microsoft.com/office/powerpoint/2010/main" val="270773673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vector graphics&#10;&#10;Description automatically generated">
            <a:extLst>
              <a:ext uri="{FF2B5EF4-FFF2-40B4-BE49-F238E27FC236}">
                <a16:creationId xmlns:a16="http://schemas.microsoft.com/office/drawing/2014/main" id="{54FC27B3-AC89-7F44-B377-A2625403A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9622" y="1367826"/>
            <a:ext cx="4572000" cy="4572000"/>
          </a:xfrm>
          <a:prstGeom prst="rect">
            <a:avLst/>
          </a:prstGeom>
        </p:spPr>
      </p:pic>
      <p:pic>
        <p:nvPicPr>
          <p:cNvPr id="27" name="Picture 26" descr="A picture containing aircraft&#10;&#10;Description automatically generated">
            <a:extLst>
              <a:ext uri="{FF2B5EF4-FFF2-40B4-BE49-F238E27FC236}">
                <a16:creationId xmlns:a16="http://schemas.microsoft.com/office/drawing/2014/main" id="{5C0BAE42-CD01-C741-9724-32AF1F5271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36679" flipH="1">
            <a:off x="204953" y="2856800"/>
            <a:ext cx="2743200" cy="274320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3833145" y="230619"/>
            <a:ext cx="2812942" cy="3116497"/>
          </a:xfrm>
          <a:prstGeom prst="rect">
            <a:avLst/>
          </a:prstGeom>
        </p:spPr>
      </p:pic>
      <p:pic>
        <p:nvPicPr>
          <p:cNvPr id="10" name="Picture 9"/>
          <p:cNvPicPr>
            <a:picLocks noChangeAspect="1"/>
          </p:cNvPicPr>
          <p:nvPr/>
        </p:nvPicPr>
        <p:blipFill rotWithShape="1">
          <a:blip r:embed="rId6"/>
          <a:srcRect t="4171"/>
          <a:stretch/>
        </p:blipFill>
        <p:spPr>
          <a:xfrm>
            <a:off x="556857" y="16491"/>
            <a:ext cx="8565879" cy="366454"/>
          </a:xfrm>
          <a:prstGeom prst="rect">
            <a:avLst/>
          </a:prstGeom>
        </p:spPr>
      </p:pic>
      <p:pic>
        <p:nvPicPr>
          <p:cNvPr id="9" name="Picture 8"/>
          <p:cNvPicPr>
            <a:picLocks noChangeAspect="1"/>
          </p:cNvPicPr>
          <p:nvPr/>
        </p:nvPicPr>
        <p:blipFill>
          <a:blip r:embed="rId7">
            <a:clrChange>
              <a:clrFrom>
                <a:srgbClr val="FFFFFF"/>
              </a:clrFrom>
              <a:clrTo>
                <a:srgbClr val="FFFFFF">
                  <a:alpha val="0"/>
                </a:srgbClr>
              </a:clrTo>
            </a:clrChange>
          </a:blip>
          <a:stretch>
            <a:fillRect/>
          </a:stretch>
        </p:blipFill>
        <p:spPr>
          <a:xfrm rot="16200000">
            <a:off x="756862" y="741004"/>
            <a:ext cx="2755191" cy="3010119"/>
          </a:xfrm>
          <a:prstGeom prst="rect">
            <a:avLst/>
          </a:prstGeom>
        </p:spPr>
      </p:pic>
      <p:sp>
        <p:nvSpPr>
          <p:cNvPr id="20" name="Title 1"/>
          <p:cNvSpPr>
            <a:spLocks noGrp="1"/>
          </p:cNvSpPr>
          <p:nvPr>
            <p:ph type="title"/>
          </p:nvPr>
        </p:nvSpPr>
        <p:spPr/>
        <p:txBody>
          <a:bodyPr/>
          <a:lstStyle/>
          <a:p>
            <a:r>
              <a:rPr lang="en-US" dirty="0">
                <a:latin typeface="Arial Rounded MT Bold" panose="020F0704030504030204" pitchFamily="34" charset="0"/>
              </a:rPr>
              <a:t>Sample clip art</a:t>
            </a:r>
          </a:p>
        </p:txBody>
      </p:sp>
      <p:sp>
        <p:nvSpPr>
          <p:cNvPr id="4" name="Slide Number Placeholder 3"/>
          <p:cNvSpPr>
            <a:spLocks noGrp="1"/>
          </p:cNvSpPr>
          <p:nvPr>
            <p:ph type="sldNum" sz="quarter" idx="12"/>
          </p:nvPr>
        </p:nvSpPr>
        <p:spPr/>
        <p:txBody>
          <a:bodyPr/>
          <a:lstStyle/>
          <a:p>
            <a:pPr defTabSz="914378"/>
            <a:fld id="{189CB434-591C-46E0-AC43-29A15677F0BE}" type="slidenum">
              <a:rPr lang="en-US" smtClean="0"/>
              <a:pPr defTabSz="914378"/>
              <a:t>13</a:t>
            </a:fld>
            <a:endParaRPr lang="en-US" dirty="0"/>
          </a:p>
        </p:txBody>
      </p:sp>
      <p:pic>
        <p:nvPicPr>
          <p:cNvPr id="8" name="Picture 7"/>
          <p:cNvPicPr>
            <a:picLocks noChangeAspect="1"/>
          </p:cNvPicPr>
          <p:nvPr/>
        </p:nvPicPr>
        <p:blipFill>
          <a:blip r:embed="rId8">
            <a:clrChange>
              <a:clrFrom>
                <a:srgbClr val="FFFFFF"/>
              </a:clrFrom>
              <a:clrTo>
                <a:srgbClr val="FFFFFF">
                  <a:alpha val="0"/>
                </a:srgbClr>
              </a:clrTo>
            </a:clrChange>
          </a:blip>
          <a:stretch>
            <a:fillRect/>
          </a:stretch>
        </p:blipFill>
        <p:spPr>
          <a:xfrm>
            <a:off x="7706415" y="1986689"/>
            <a:ext cx="1074050" cy="1305270"/>
          </a:xfrm>
          <a:prstGeom prst="rect">
            <a:avLst/>
          </a:prstGeom>
        </p:spPr>
      </p:pic>
      <p:pic>
        <p:nvPicPr>
          <p:cNvPr id="3" name="Picture 2" descr="A picture containing vector graphics&#10;&#10;Description automatically generated">
            <a:extLst>
              <a:ext uri="{FF2B5EF4-FFF2-40B4-BE49-F238E27FC236}">
                <a16:creationId xmlns:a16="http://schemas.microsoft.com/office/drawing/2014/main" id="{0E672888-31C4-D64E-9503-DDC9BCE023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87508" y="481405"/>
            <a:ext cx="1908972" cy="1431729"/>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2F673C5B-D80A-4041-97EB-33CC97E4FA6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973" y="3508814"/>
            <a:ext cx="3693214" cy="3693214"/>
          </a:xfrm>
          <a:prstGeom prst="rect">
            <a:avLst/>
          </a:prstGeom>
        </p:spPr>
      </p:pic>
      <p:pic>
        <p:nvPicPr>
          <p:cNvPr id="19" name="Picture 18" descr="A picture containing vector graphics&#10;&#10;Description automatically generated">
            <a:extLst>
              <a:ext uri="{FF2B5EF4-FFF2-40B4-BE49-F238E27FC236}">
                <a16:creationId xmlns:a16="http://schemas.microsoft.com/office/drawing/2014/main" id="{3F2310BD-D987-1444-A39A-CDE8030B61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82120" y="3383991"/>
            <a:ext cx="3693214" cy="3693214"/>
          </a:xfrm>
          <a:prstGeom prst="rect">
            <a:avLst/>
          </a:prstGeom>
        </p:spPr>
      </p:pic>
      <p:pic>
        <p:nvPicPr>
          <p:cNvPr id="25" name="Picture 24" descr="A picture containing outdoor object, vector graphics&#10;&#10;Description automatically generated">
            <a:extLst>
              <a:ext uri="{FF2B5EF4-FFF2-40B4-BE49-F238E27FC236}">
                <a16:creationId xmlns:a16="http://schemas.microsoft.com/office/drawing/2014/main" id="{DC55FA5F-AD2F-3F49-AEC8-A2579CED10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196643" y="2470083"/>
            <a:ext cx="2743200" cy="2743200"/>
          </a:xfrm>
          <a:prstGeom prst="rect">
            <a:avLst/>
          </a:prstGeom>
        </p:spPr>
      </p:pic>
      <p:pic>
        <p:nvPicPr>
          <p:cNvPr id="29" name="Picture 28" descr="A picture containing outdoor object, blur&#10;&#10;Description automatically generated">
            <a:extLst>
              <a:ext uri="{FF2B5EF4-FFF2-40B4-BE49-F238E27FC236}">
                <a16:creationId xmlns:a16="http://schemas.microsoft.com/office/drawing/2014/main" id="{2A851EC8-6488-174D-959E-A12462F0B2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4289" y="3289304"/>
            <a:ext cx="4159711" cy="4159711"/>
          </a:xfrm>
          <a:prstGeom prst="rect">
            <a:avLst/>
          </a:prstGeom>
        </p:spPr>
      </p:pic>
      <p:pic>
        <p:nvPicPr>
          <p:cNvPr id="5" name="Picture 4">
            <a:extLst>
              <a:ext uri="{FF2B5EF4-FFF2-40B4-BE49-F238E27FC236}">
                <a16:creationId xmlns:a16="http://schemas.microsoft.com/office/drawing/2014/main" id="{DDD2095C-5B2E-4241-92BB-32CB83774CBE}"/>
              </a:ext>
            </a:extLst>
          </p:cNvPr>
          <p:cNvPicPr>
            <a:picLocks noChangeAspect="1"/>
          </p:cNvPicPr>
          <p:nvPr/>
        </p:nvPicPr>
        <p:blipFill>
          <a:blip r:embed="rId14"/>
          <a:stretch>
            <a:fillRect/>
          </a:stretch>
        </p:blipFill>
        <p:spPr>
          <a:xfrm>
            <a:off x="1931353" y="1884660"/>
            <a:ext cx="1900402" cy="2315266"/>
          </a:xfrm>
          <a:prstGeom prst="rect">
            <a:avLst/>
          </a:prstGeom>
        </p:spPr>
      </p:pic>
      <p:pic>
        <p:nvPicPr>
          <p:cNvPr id="16" name="Picture 15">
            <a:extLst>
              <a:ext uri="{FF2B5EF4-FFF2-40B4-BE49-F238E27FC236}">
                <a16:creationId xmlns:a16="http://schemas.microsoft.com/office/drawing/2014/main" id="{4A68B49F-786A-4D46-9E88-07DECC616753}"/>
              </a:ext>
            </a:extLst>
          </p:cNvPr>
          <p:cNvPicPr>
            <a:picLocks noChangeAspect="1"/>
          </p:cNvPicPr>
          <p:nvPr/>
        </p:nvPicPr>
        <p:blipFill rotWithShape="1">
          <a:blip r:embed="rId15"/>
          <a:srcRect r="6026"/>
          <a:stretch/>
        </p:blipFill>
        <p:spPr>
          <a:xfrm>
            <a:off x="564607" y="6198164"/>
            <a:ext cx="8593016" cy="664464"/>
          </a:xfrm>
          <a:prstGeom prst="rect">
            <a:avLst/>
          </a:prstGeom>
        </p:spPr>
      </p:pic>
    </p:spTree>
    <p:extLst>
      <p:ext uri="{BB962C8B-B14F-4D97-AF65-F5344CB8AC3E}">
        <p14:creationId xmlns:p14="http://schemas.microsoft.com/office/powerpoint/2010/main" val="297222570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781652" y="411045"/>
            <a:ext cx="8145462" cy="457200"/>
          </a:xfrm>
          <a:prstGeom prst="rect">
            <a:avLst/>
          </a:prstGeom>
        </p:spPr>
        <p:txBody>
          <a:bodyPr vert="horz" lIns="0" tIns="36576" rIns="73152" bIns="36576" rtlCol="0" anchor="t" anchorCtr="0">
            <a:noAutofit/>
          </a:bodyPr>
          <a:lstStyle>
            <a:lvl1pPr algn="l" defTabSz="914378" rtl="0" eaLnBrk="1" latinLnBrk="0" hangingPunct="1">
              <a:spcBef>
                <a:spcPct val="0"/>
              </a:spcBef>
              <a:buNone/>
              <a:defRPr sz="2800" b="1" kern="1200">
                <a:solidFill>
                  <a:schemeClr val="tx1"/>
                </a:solidFill>
                <a:latin typeface="Barlow" panose="020B0604020202020204" charset="0"/>
                <a:ea typeface="+mj-ea"/>
                <a:cs typeface="+mj-cs"/>
              </a:defRPr>
            </a:lvl1pPr>
          </a:lstStyle>
          <a:p>
            <a:pPr>
              <a:buClrTx/>
              <a:buFontTx/>
            </a:pPr>
            <a:r>
              <a:rPr lang="en-US" dirty="0">
                <a:latin typeface="Arial Rounded MT Bold" panose="020F0704030504030204" pitchFamily="34" charset="0"/>
              </a:rPr>
              <a:t>2024 Online Resources</a:t>
            </a:r>
          </a:p>
        </p:txBody>
      </p:sp>
      <p:graphicFrame>
        <p:nvGraphicFramePr>
          <p:cNvPr id="7" name="Table 6">
            <a:extLst>
              <a:ext uri="{FF2B5EF4-FFF2-40B4-BE49-F238E27FC236}">
                <a16:creationId xmlns:a16="http://schemas.microsoft.com/office/drawing/2014/main" id="{86AAC1AA-7FB4-4396-9F9F-F1680D7E178A}"/>
              </a:ext>
            </a:extLst>
          </p:cNvPr>
          <p:cNvGraphicFramePr>
            <a:graphicFrameLocks noGrp="1"/>
          </p:cNvGraphicFramePr>
          <p:nvPr/>
        </p:nvGraphicFramePr>
        <p:xfrm>
          <a:off x="781652" y="1152995"/>
          <a:ext cx="7325101" cy="5416283"/>
        </p:xfrm>
        <a:graphic>
          <a:graphicData uri="http://schemas.openxmlformats.org/drawingml/2006/table">
            <a:tbl>
              <a:tblPr firstRow="1" bandRow="1">
                <a:tableStyleId>{912C8C85-51F0-491E-9774-3900AFEF0FD7}</a:tableStyleId>
              </a:tblPr>
              <a:tblGrid>
                <a:gridCol w="2316121">
                  <a:extLst>
                    <a:ext uri="{9D8B030D-6E8A-4147-A177-3AD203B41FA5}">
                      <a16:colId xmlns:a16="http://schemas.microsoft.com/office/drawing/2014/main" val="3873504417"/>
                    </a:ext>
                  </a:extLst>
                </a:gridCol>
                <a:gridCol w="5008980">
                  <a:extLst>
                    <a:ext uri="{9D8B030D-6E8A-4147-A177-3AD203B41FA5}">
                      <a16:colId xmlns:a16="http://schemas.microsoft.com/office/drawing/2014/main" val="1643601884"/>
                    </a:ext>
                  </a:extLst>
                </a:gridCol>
              </a:tblGrid>
              <a:tr h="237502">
                <a:tc>
                  <a:txBody>
                    <a:bodyPr/>
                    <a:lstStyle/>
                    <a:p>
                      <a:r>
                        <a:rPr lang="en-US" sz="1600" dirty="0">
                          <a:latin typeface="Microsoft Sans Serif" panose="020B0604020202020204" pitchFamily="34" charset="0"/>
                          <a:ea typeface="Microsoft Sans Serif" panose="020B0604020202020204" pitchFamily="34" charset="0"/>
                          <a:cs typeface="Microsoft Sans Serif" panose="020B0604020202020204" pitchFamily="34" charset="0"/>
                        </a:rPr>
                        <a:t>Resource</a:t>
                      </a:r>
                    </a:p>
                  </a:txBody>
                  <a:tcPr/>
                </a:tc>
                <a:tc>
                  <a:txBody>
                    <a:bodyPr/>
                    <a:lstStyle/>
                    <a:p>
                      <a:r>
                        <a:rPr lang="en-US" sz="1600" dirty="0">
                          <a:latin typeface="Microsoft Sans Serif" panose="020B0604020202020204" pitchFamily="34" charset="0"/>
                          <a:ea typeface="Microsoft Sans Serif" panose="020B0604020202020204" pitchFamily="34" charset="0"/>
                          <a:cs typeface="Microsoft Sans Serif" panose="020B0604020202020204" pitchFamily="34" charset="0"/>
                        </a:rPr>
                        <a:t>Location</a:t>
                      </a:r>
                    </a:p>
                  </a:txBody>
                  <a:tcPr/>
                </a:tc>
                <a:extLst>
                  <a:ext uri="{0D108BD9-81ED-4DB2-BD59-A6C34878D82A}">
                    <a16:rowId xmlns:a16="http://schemas.microsoft.com/office/drawing/2014/main" val="1602119170"/>
                  </a:ext>
                </a:extLst>
              </a:tr>
              <a:tr h="395837">
                <a:tc>
                  <a:txBody>
                    <a:bodyPr/>
                    <a:lstStyle/>
                    <a:p>
                      <a:r>
                        <a:rPr lang="en-US" sz="1400" dirty="0"/>
                        <a:t>Cookie theme</a:t>
                      </a:r>
                      <a:r>
                        <a:rPr lang="en-US" sz="1400" baseline="0" dirty="0"/>
                        <a:t> information</a:t>
                      </a:r>
                      <a:endParaRPr lang="en-US" sz="1400" dirty="0">
                        <a:latin typeface="Microsoft Sans Serif" panose="020B0604020202020204" pitchFamily="34" charset="0"/>
                        <a:cs typeface="Microsoft Sans Serif" panose="020B0604020202020204" pitchFamily="34" charset="0"/>
                      </a:endParaRPr>
                    </a:p>
                  </a:txBody>
                  <a:tcPr/>
                </a:tc>
                <a:tc>
                  <a:txBody>
                    <a:bodyPr/>
                    <a:lstStyle/>
                    <a:p>
                      <a:r>
                        <a:rPr lang="en-US" sz="1400" dirty="0">
                          <a:hlinkClick r:id="rId3"/>
                        </a:rPr>
                        <a:t>https://www.flickr.com/photos/abcbakersvolunteergallery/albums</a:t>
                      </a:r>
                      <a:endParaRPr lang="en-US" sz="1400" dirty="0">
                        <a:latin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3574700708"/>
                  </a:ext>
                </a:extLst>
              </a:tr>
              <a:tr h="395837">
                <a:tc>
                  <a:txBody>
                    <a:bodyPr/>
                    <a:lstStyle/>
                    <a:p>
                      <a:r>
                        <a:rPr lang="en-US" sz="1400" dirty="0"/>
                        <a:t>Selling safely video and tips and volunteer training tutorials</a:t>
                      </a:r>
                      <a:endParaRPr lang="en-US" sz="1400" dirty="0">
                        <a:latin typeface="Microsoft Sans Serif" panose="020B0604020202020204" pitchFamily="34" charset="0"/>
                        <a:cs typeface="Microsoft Sans Serif" panose="020B0604020202020204" pitchFamily="34" charset="0"/>
                      </a:endParaRPr>
                    </a:p>
                  </a:txBody>
                  <a:tcPr/>
                </a:tc>
                <a:tc>
                  <a:txBody>
                    <a:bodyPr/>
                    <a:lstStyle/>
                    <a:p>
                      <a:r>
                        <a:rPr lang="en-US" sz="1400" dirty="0">
                          <a:hlinkClick r:id="rId4"/>
                        </a:rPr>
                        <a:t>https://www.youtube.com/user/ABCCouncils</a:t>
                      </a:r>
                      <a:endParaRPr lang="en-US" sz="1400" dirty="0">
                        <a:latin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3391345297"/>
                  </a:ext>
                </a:extLst>
              </a:tr>
              <a:tr h="395837">
                <a:tc>
                  <a:txBody>
                    <a:bodyPr/>
                    <a:lstStyle/>
                    <a:p>
                      <a:r>
                        <a:rPr lang="en-US" sz="1400" dirty="0"/>
                        <a:t>Cookie variety details</a:t>
                      </a:r>
                      <a:endParaRPr lang="en-US" sz="1400" dirty="0">
                        <a:latin typeface="Microsoft Sans Serif" panose="020B0604020202020204" pitchFamily="34" charset="0"/>
                        <a:cs typeface="Microsoft Sans Serif"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hlinkClick r:id="rId5"/>
                        </a:rPr>
                        <a:t>www.abcSmart Cookies.com</a:t>
                      </a:r>
                      <a:endParaRPr lang="en-US" sz="1400" dirty="0"/>
                    </a:p>
                    <a:p>
                      <a:endParaRPr lang="en-US" sz="1400" dirty="0">
                        <a:latin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1184444923"/>
                  </a:ext>
                </a:extLst>
              </a:tr>
              <a:tr h="554172">
                <a:tc>
                  <a:txBody>
                    <a:bodyPr/>
                    <a:lstStyle/>
                    <a:p>
                      <a:r>
                        <a:rPr lang="en-US" sz="1400" dirty="0"/>
                        <a:t>Social media tips &amp; tricks to boost engagement</a:t>
                      </a:r>
                      <a:endParaRPr lang="en-US" sz="1400" dirty="0">
                        <a:latin typeface="Microsoft Sans Serif" panose="020B0604020202020204" pitchFamily="34" charset="0"/>
                        <a:cs typeface="Microsoft Sans Serif" panose="020B0604020202020204" pitchFamily="34" charset="0"/>
                      </a:endParaRPr>
                    </a:p>
                  </a:txBody>
                  <a:tcPr/>
                </a:tc>
                <a:tc>
                  <a:txBody>
                    <a:bodyPr/>
                    <a:lstStyle/>
                    <a:p>
                      <a:r>
                        <a:rPr lang="en-US" sz="1400" dirty="0">
                          <a:hlinkClick r:id="rId5"/>
                        </a:rPr>
                        <a:t>www.abcSmart Cookies.com</a:t>
                      </a:r>
                      <a:endParaRPr lang="en-US" sz="1400" dirty="0">
                        <a:latin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2123964145"/>
                  </a:ext>
                </a:extLst>
              </a:tr>
              <a:tr h="237502">
                <a:tc>
                  <a:txBody>
                    <a:bodyPr/>
                    <a:lstStyle/>
                    <a:p>
                      <a:r>
                        <a:rPr lang="en-US" sz="1400" dirty="0"/>
                        <a:t>Rall</a:t>
                      </a:r>
                      <a:r>
                        <a:rPr lang="en-US" sz="1400" baseline="0" dirty="0"/>
                        <a:t>y Guide</a:t>
                      </a:r>
                      <a:endParaRPr lang="en-US" sz="1400" dirty="0">
                        <a:latin typeface="Microsoft Sans Serif" panose="020B0604020202020204" pitchFamily="34" charset="0"/>
                        <a:cs typeface="Microsoft Sans Serif" panose="020B0604020202020204" pitchFamily="34" charset="0"/>
                      </a:endParaRPr>
                    </a:p>
                  </a:txBody>
                  <a:tcPr/>
                </a:tc>
                <a:tc>
                  <a:txBody>
                    <a:bodyPr/>
                    <a:lstStyle/>
                    <a:p>
                      <a:r>
                        <a:rPr lang="en-US" sz="1400" dirty="0">
                          <a:hlinkClick r:id="rId5"/>
                        </a:rPr>
                        <a:t>www.abcSmart Cookies.com</a:t>
                      </a:r>
                      <a:endParaRPr lang="en-US" sz="1400" dirty="0">
                        <a:latin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1254685502"/>
                  </a:ext>
                </a:extLst>
              </a:tr>
              <a:tr h="870842">
                <a:tc>
                  <a:txBody>
                    <a:bodyPr/>
                    <a:lstStyle/>
                    <a:p>
                      <a:r>
                        <a:rPr lang="en-US" sz="1400" dirty="0"/>
                        <a:t>Cookie Calculator</a:t>
                      </a:r>
                      <a:endParaRPr lang="en-US" sz="1400" dirty="0">
                        <a:latin typeface="Microsoft Sans Serif" panose="020B0604020202020204" pitchFamily="34" charset="0"/>
                        <a:cs typeface="Microsoft Sans Serif" panose="020B0604020202020204" pitchFamily="34" charset="0"/>
                      </a:endParaRPr>
                    </a:p>
                  </a:txBody>
                  <a:tcPr/>
                </a:tc>
                <a:tc>
                  <a:txBody>
                    <a:bodyPr/>
                    <a:lstStyle/>
                    <a:p>
                      <a:r>
                        <a:rPr lang="en-US" sz="1400" dirty="0">
                          <a:hlinkClick r:id="rId5"/>
                        </a:rPr>
                        <a:t>www.abcSmart Cookies.com</a:t>
                      </a:r>
                      <a:endParaRPr lang="en-US" sz="1400" dirty="0"/>
                    </a:p>
                    <a:p>
                      <a:endParaRPr lang="en-US" sz="1400" dirty="0">
                        <a:latin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571007227"/>
                  </a:ext>
                </a:extLst>
              </a:tr>
              <a:tr h="712507">
                <a:tc>
                  <a:txBody>
                    <a:bodyPr/>
                    <a:lstStyle/>
                    <a:p>
                      <a:r>
                        <a:rPr lang="en-US" sz="1400" dirty="0"/>
                        <a:t>ABC Bakers Facebook Page</a:t>
                      </a:r>
                      <a:endParaRPr lang="en-US" sz="1400" dirty="0">
                        <a:latin typeface="Microsoft Sans Serif" panose="020B0604020202020204" pitchFamily="34" charset="0"/>
                        <a:cs typeface="Microsoft Sans Serif" panose="020B0604020202020204" pitchFamily="34" charset="0"/>
                      </a:endParaRPr>
                    </a:p>
                  </a:txBody>
                  <a:tcPr/>
                </a:tc>
                <a:tc>
                  <a:txBody>
                    <a:bodyPr/>
                    <a:lstStyle/>
                    <a:p>
                      <a:r>
                        <a:rPr lang="en-US" sz="1400" dirty="0">
                          <a:hlinkClick r:id="rId6"/>
                        </a:rPr>
                        <a:t>https://www.facebook.com/abcbakers/</a:t>
                      </a:r>
                      <a:endParaRPr lang="en-US" sz="1400" dirty="0">
                        <a:latin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928796364"/>
                  </a:ext>
                </a:extLst>
              </a:tr>
              <a:tr h="870842">
                <a:tc>
                  <a:txBody>
                    <a:bodyPr/>
                    <a:lstStyle/>
                    <a:p>
                      <a:r>
                        <a:rPr lang="en-US" sz="1400" dirty="0"/>
                        <a:t>Lemonades Facebook Page</a:t>
                      </a:r>
                      <a:endParaRPr lang="en-US" sz="1400" dirty="0">
                        <a:latin typeface="Microsoft Sans Serif" panose="020B0604020202020204" pitchFamily="34" charset="0"/>
                        <a:cs typeface="Microsoft Sans Serif" panose="020B0604020202020204" pitchFamily="34" charset="0"/>
                      </a:endParaRPr>
                    </a:p>
                  </a:txBody>
                  <a:tcPr/>
                </a:tc>
                <a:tc>
                  <a:txBody>
                    <a:bodyPr/>
                    <a:lstStyle/>
                    <a:p>
                      <a:r>
                        <a:rPr lang="en-US" sz="1400" dirty="0">
                          <a:hlinkClick r:id="rId7"/>
                        </a:rPr>
                        <a:t>https://www.facebook.com/LemonadesCookie/</a:t>
                      </a:r>
                      <a:endParaRPr lang="en-US" sz="1400" dirty="0">
                        <a:latin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2196461780"/>
                  </a:ext>
                </a:extLst>
              </a:tr>
            </a:tbl>
          </a:graphicData>
        </a:graphic>
      </p:graphicFrame>
    </p:spTree>
    <p:extLst>
      <p:ext uri="{BB962C8B-B14F-4D97-AF65-F5344CB8AC3E}">
        <p14:creationId xmlns:p14="http://schemas.microsoft.com/office/powerpoint/2010/main" val="116206391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Rewards and Proceeds</a:t>
            </a:r>
          </a:p>
        </p:txBody>
      </p:sp>
      <p:pic>
        <p:nvPicPr>
          <p:cNvPr id="7" name="Picture Placeholder 6">
            <a:extLst>
              <a:ext uri="{FF2B5EF4-FFF2-40B4-BE49-F238E27FC236}">
                <a16:creationId xmlns:a16="http://schemas.microsoft.com/office/drawing/2014/main" id="{07E8B5D8-9328-41CD-BF2D-3454B859CC86}"/>
              </a:ext>
            </a:extLst>
          </p:cNvPr>
          <p:cNvPicPr>
            <a:picLocks noGrp="1" noChangeAspect="1"/>
          </p:cNvPicPr>
          <p:nvPr>
            <p:ph type="pic" sz="quarter" idx="13"/>
          </p:nvPr>
        </p:nvPicPr>
        <p:blipFill rotWithShape="1">
          <a:blip r:embed="rId2"/>
          <a:srcRect t="2609" b="6784"/>
          <a:stretch/>
        </p:blipFill>
        <p:spPr>
          <a:xfrm>
            <a:off x="0" y="14681"/>
            <a:ext cx="5024629" cy="6828639"/>
          </a:xfrm>
        </p:spPr>
      </p:pic>
      <p:pic>
        <p:nvPicPr>
          <p:cNvPr id="4" name="Picture 3">
            <a:extLst>
              <a:ext uri="{FF2B5EF4-FFF2-40B4-BE49-F238E27FC236}">
                <a16:creationId xmlns:a16="http://schemas.microsoft.com/office/drawing/2014/main" id="{2B0E81CF-9D2C-4D71-8876-FC40750B5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8982" y="1252806"/>
            <a:ext cx="2810665" cy="1129498"/>
          </a:xfrm>
          <a:prstGeom prst="rect">
            <a:avLst/>
          </a:prstGeom>
        </p:spPr>
      </p:pic>
    </p:spTree>
    <p:extLst>
      <p:ext uri="{BB962C8B-B14F-4D97-AF65-F5344CB8AC3E}">
        <p14:creationId xmlns:p14="http://schemas.microsoft.com/office/powerpoint/2010/main" val="360549445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861561E-A764-4BBF-A182-6F15A7505B24}"/>
              </a:ext>
            </a:extLst>
          </p:cNvPr>
          <p:cNvSpPr>
            <a:spLocks noGrp="1"/>
          </p:cNvSpPr>
          <p:nvPr>
            <p:ph type="title"/>
          </p:nvPr>
        </p:nvSpPr>
        <p:spPr/>
        <p:txBody>
          <a:bodyPr/>
          <a:lstStyle/>
          <a:p>
            <a:r>
              <a:rPr lang="en-US" dirty="0"/>
              <a:t>2024 Rewards: Initial Reward</a:t>
            </a:r>
          </a:p>
        </p:txBody>
      </p:sp>
      <p:sp>
        <p:nvSpPr>
          <p:cNvPr id="5" name="Slide Number Placeholder 4"/>
          <p:cNvSpPr>
            <a:spLocks noGrp="1"/>
          </p:cNvSpPr>
          <p:nvPr>
            <p:ph type="sldNum" sz="quarter" idx="12"/>
          </p:nvPr>
        </p:nvSpPr>
        <p:spPr/>
        <p:txBody>
          <a:bodyPr/>
          <a:lstStyle/>
          <a:p>
            <a:pPr marL="17318">
              <a:lnSpc>
                <a:spcPts val="972"/>
              </a:lnSpc>
            </a:pPr>
            <a:fld id="{81D60167-4931-47E6-BA6A-407CBD079E47}" type="slidenum">
              <a:rPr lang="en-US" spc="-3"/>
              <a:pPr marL="17318">
                <a:lnSpc>
                  <a:spcPts val="972"/>
                </a:lnSpc>
              </a:pPr>
              <a:t>16</a:t>
            </a:fld>
            <a:endParaRPr lang="en-US" spc="-3" dirty="0"/>
          </a:p>
        </p:txBody>
      </p:sp>
      <p:pic>
        <p:nvPicPr>
          <p:cNvPr id="26" name="Picture 25">
            <a:extLst>
              <a:ext uri="{FF2B5EF4-FFF2-40B4-BE49-F238E27FC236}">
                <a16:creationId xmlns:a16="http://schemas.microsoft.com/office/drawing/2014/main" id="{04062F4E-BC3B-4700-B070-77B69113A3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236" y="113629"/>
            <a:ext cx="1566139" cy="629371"/>
          </a:xfrm>
          <a:prstGeom prst="rect">
            <a:avLst/>
          </a:prstGeom>
        </p:spPr>
      </p:pic>
      <p:pic>
        <p:nvPicPr>
          <p:cNvPr id="4" name="Picture 3">
            <a:extLst>
              <a:ext uri="{FF2B5EF4-FFF2-40B4-BE49-F238E27FC236}">
                <a16:creationId xmlns:a16="http://schemas.microsoft.com/office/drawing/2014/main" id="{3A6222C4-7E6B-4573-BEE0-82860C5B5481}"/>
              </a:ext>
            </a:extLst>
          </p:cNvPr>
          <p:cNvPicPr>
            <a:picLocks noChangeAspect="1"/>
          </p:cNvPicPr>
          <p:nvPr/>
        </p:nvPicPr>
        <p:blipFill>
          <a:blip r:embed="rId4"/>
          <a:stretch>
            <a:fillRect/>
          </a:stretch>
        </p:blipFill>
        <p:spPr>
          <a:xfrm>
            <a:off x="499269" y="1173703"/>
            <a:ext cx="8145462" cy="2255297"/>
          </a:xfrm>
          <a:prstGeom prst="rect">
            <a:avLst/>
          </a:prstGeom>
          <a:ln w="50800" cmpd="sng">
            <a:solidFill>
              <a:schemeClr val="tx1"/>
            </a:solidFill>
          </a:ln>
        </p:spPr>
      </p:pic>
      <p:sp>
        <p:nvSpPr>
          <p:cNvPr id="2" name="Rectangle 1">
            <a:extLst>
              <a:ext uri="{FF2B5EF4-FFF2-40B4-BE49-F238E27FC236}">
                <a16:creationId xmlns:a16="http://schemas.microsoft.com/office/drawing/2014/main" id="{900CEB5F-4A93-4F76-A7A3-8B5FC3CBD1ED}"/>
              </a:ext>
            </a:extLst>
          </p:cNvPr>
          <p:cNvSpPr/>
          <p:nvPr/>
        </p:nvSpPr>
        <p:spPr>
          <a:xfrm>
            <a:off x="614987" y="3657162"/>
            <a:ext cx="8441703" cy="2585323"/>
          </a:xfrm>
          <a:prstGeom prst="rect">
            <a:avLst/>
          </a:prstGeom>
        </p:spPr>
        <p:txBody>
          <a:bodyPr wrap="square">
            <a:spAutoFit/>
          </a:bodyPr>
          <a:lstStyle/>
          <a:p>
            <a:r>
              <a:rPr lang="en-US" sz="1800" b="1" dirty="0"/>
              <a:t>Troop Initial Order Reward Plan</a:t>
            </a:r>
          </a:p>
          <a:p>
            <a:r>
              <a:rPr lang="en-US" sz="1800" b="1" dirty="0"/>
              <a:t>(non-cumulative) </a:t>
            </a:r>
          </a:p>
          <a:p>
            <a:endParaRPr lang="en-US" dirty="0"/>
          </a:p>
          <a:p>
            <a:r>
              <a:rPr lang="en-US" b="1" dirty="0"/>
              <a:t>New Troops - </a:t>
            </a:r>
            <a:r>
              <a:rPr lang="en-US" dirty="0"/>
              <a:t>Order 50 cases or more and receive a “My First Cookie Sale” Patch for each girl in the troop as of 10/29/2023.</a:t>
            </a:r>
          </a:p>
          <a:p>
            <a:endParaRPr lang="en-US" dirty="0"/>
          </a:p>
          <a:p>
            <a:r>
              <a:rPr lang="en-US" b="1" dirty="0"/>
              <a:t>Troop increases initial order year over year by 50%</a:t>
            </a:r>
            <a:r>
              <a:rPr lang="en-US" dirty="0"/>
              <a:t> - Receives $50.00  off a GSCM campsite rental. </a:t>
            </a:r>
          </a:p>
          <a:p>
            <a:endParaRPr lang="en-US" dirty="0"/>
          </a:p>
          <a:p>
            <a:r>
              <a:rPr lang="en-US" b="1" dirty="0"/>
              <a:t>Troop increases initial order year over year by 100% - </a:t>
            </a:r>
            <a:r>
              <a:rPr lang="en-US" dirty="0"/>
              <a:t>Receives $100.00 applied to their Smart Cookies account. </a:t>
            </a:r>
          </a:p>
          <a:p>
            <a:endParaRPr lang="en-US" dirty="0"/>
          </a:p>
        </p:txBody>
      </p:sp>
    </p:spTree>
    <p:extLst>
      <p:ext uri="{BB962C8B-B14F-4D97-AF65-F5344CB8AC3E}">
        <p14:creationId xmlns:p14="http://schemas.microsoft.com/office/powerpoint/2010/main" val="299047851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861561E-A764-4BBF-A182-6F15A7505B24}"/>
              </a:ext>
            </a:extLst>
          </p:cNvPr>
          <p:cNvSpPr>
            <a:spLocks noGrp="1"/>
          </p:cNvSpPr>
          <p:nvPr>
            <p:ph type="title"/>
          </p:nvPr>
        </p:nvSpPr>
        <p:spPr/>
        <p:txBody>
          <a:bodyPr/>
          <a:lstStyle/>
          <a:p>
            <a:r>
              <a:rPr lang="en-US" dirty="0"/>
              <a:t>Cumulative Main Rewards</a:t>
            </a:r>
          </a:p>
        </p:txBody>
      </p:sp>
      <p:sp>
        <p:nvSpPr>
          <p:cNvPr id="5" name="Slide Number Placeholder 4"/>
          <p:cNvSpPr>
            <a:spLocks noGrp="1"/>
          </p:cNvSpPr>
          <p:nvPr>
            <p:ph type="sldNum" sz="quarter" idx="12"/>
          </p:nvPr>
        </p:nvSpPr>
        <p:spPr/>
        <p:txBody>
          <a:bodyPr/>
          <a:lstStyle/>
          <a:p>
            <a:pPr marL="17318">
              <a:lnSpc>
                <a:spcPts val="972"/>
              </a:lnSpc>
            </a:pPr>
            <a:fld id="{81D60167-4931-47E6-BA6A-407CBD079E47}" type="slidenum">
              <a:rPr lang="en-US" spc="-3"/>
              <a:pPr marL="17318">
                <a:lnSpc>
                  <a:spcPts val="972"/>
                </a:lnSpc>
              </a:pPr>
              <a:t>17</a:t>
            </a:fld>
            <a:endParaRPr lang="en-US" spc="-3" dirty="0"/>
          </a:p>
        </p:txBody>
      </p:sp>
      <p:pic>
        <p:nvPicPr>
          <p:cNvPr id="26" name="Picture 25">
            <a:extLst>
              <a:ext uri="{FF2B5EF4-FFF2-40B4-BE49-F238E27FC236}">
                <a16:creationId xmlns:a16="http://schemas.microsoft.com/office/drawing/2014/main" id="{04062F4E-BC3B-4700-B070-77B69113A3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236" y="113629"/>
            <a:ext cx="1566139" cy="629371"/>
          </a:xfrm>
          <a:prstGeom prst="rect">
            <a:avLst/>
          </a:prstGeom>
        </p:spPr>
      </p:pic>
      <p:pic>
        <p:nvPicPr>
          <p:cNvPr id="2" name="Picture 1">
            <a:extLst>
              <a:ext uri="{FF2B5EF4-FFF2-40B4-BE49-F238E27FC236}">
                <a16:creationId xmlns:a16="http://schemas.microsoft.com/office/drawing/2014/main" id="{92105D97-DCFA-4E94-83D6-60ED40DB6364}"/>
              </a:ext>
            </a:extLst>
          </p:cNvPr>
          <p:cNvPicPr>
            <a:picLocks noChangeAspect="1"/>
          </p:cNvPicPr>
          <p:nvPr/>
        </p:nvPicPr>
        <p:blipFill>
          <a:blip r:embed="rId4"/>
          <a:stretch>
            <a:fillRect/>
          </a:stretch>
        </p:blipFill>
        <p:spPr>
          <a:xfrm>
            <a:off x="915529" y="1183830"/>
            <a:ext cx="5438138" cy="4658867"/>
          </a:xfrm>
          <a:prstGeom prst="rect">
            <a:avLst/>
          </a:prstGeom>
          <a:ln w="44450" cmpd="sng">
            <a:solidFill>
              <a:schemeClr val="tx1"/>
            </a:solidFill>
          </a:ln>
        </p:spPr>
      </p:pic>
      <p:sp>
        <p:nvSpPr>
          <p:cNvPr id="6" name="Rectangle 5">
            <a:extLst>
              <a:ext uri="{FF2B5EF4-FFF2-40B4-BE49-F238E27FC236}">
                <a16:creationId xmlns:a16="http://schemas.microsoft.com/office/drawing/2014/main" id="{B4647009-CC45-4769-A86B-927AFCAC65CF}"/>
              </a:ext>
            </a:extLst>
          </p:cNvPr>
          <p:cNvSpPr/>
          <p:nvPr/>
        </p:nvSpPr>
        <p:spPr>
          <a:xfrm>
            <a:off x="6457361" y="1251105"/>
            <a:ext cx="2608427" cy="4524315"/>
          </a:xfrm>
          <a:prstGeom prst="rect">
            <a:avLst/>
          </a:prstGeom>
        </p:spPr>
        <p:txBody>
          <a:bodyPr wrap="square">
            <a:spAutoFit/>
          </a:bodyPr>
          <a:lstStyle/>
          <a:p>
            <a:pPr marL="285750" indent="-285750">
              <a:buFont typeface="Arial" panose="020B0604020202020204" pitchFamily="34" charset="0"/>
              <a:buChar char="•"/>
            </a:pPr>
            <a:r>
              <a:rPr lang="en-US" sz="1600" dirty="0"/>
              <a:t>All Troops must create a Main reward order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Opt Out Troops must SUBMIT a main reward order by January 14</a:t>
            </a:r>
            <a:r>
              <a:rPr lang="en-US" sz="1600" baseline="30000" dirty="0"/>
              <a:t>th</a:t>
            </a:r>
            <a:r>
              <a:rPr lang="en-US" sz="1600" dirty="0"/>
              <a:t> to receive patches only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500+ and 1,000+ club are based on individual girl sale totals, not troop proceeds. Girls in Opt out troops are eligible for these two club celebrations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Rewards are shipped in February 2024</a:t>
            </a:r>
          </a:p>
        </p:txBody>
      </p:sp>
    </p:spTree>
    <p:extLst>
      <p:ext uri="{BB962C8B-B14F-4D97-AF65-F5344CB8AC3E}">
        <p14:creationId xmlns:p14="http://schemas.microsoft.com/office/powerpoint/2010/main" val="247592548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861561E-A764-4BBF-A182-6F15A7505B24}"/>
              </a:ext>
            </a:extLst>
          </p:cNvPr>
          <p:cNvSpPr>
            <a:spLocks noGrp="1"/>
          </p:cNvSpPr>
          <p:nvPr>
            <p:ph type="title"/>
          </p:nvPr>
        </p:nvSpPr>
        <p:spPr/>
        <p:txBody>
          <a:bodyPr/>
          <a:lstStyle/>
          <a:p>
            <a:r>
              <a:rPr lang="en-US" dirty="0"/>
              <a:t>Patches, Certificates and Trophies</a:t>
            </a:r>
          </a:p>
        </p:txBody>
      </p:sp>
      <p:sp>
        <p:nvSpPr>
          <p:cNvPr id="5" name="Slide Number Placeholder 4"/>
          <p:cNvSpPr>
            <a:spLocks noGrp="1"/>
          </p:cNvSpPr>
          <p:nvPr>
            <p:ph type="sldNum" sz="quarter" idx="12"/>
          </p:nvPr>
        </p:nvSpPr>
        <p:spPr/>
        <p:txBody>
          <a:bodyPr/>
          <a:lstStyle/>
          <a:p>
            <a:pPr marL="17318">
              <a:lnSpc>
                <a:spcPts val="972"/>
              </a:lnSpc>
            </a:pPr>
            <a:fld id="{81D60167-4931-47E6-BA6A-407CBD079E47}" type="slidenum">
              <a:rPr lang="en-US" spc="-3"/>
              <a:pPr marL="17318">
                <a:lnSpc>
                  <a:spcPts val="972"/>
                </a:lnSpc>
              </a:pPr>
              <a:t>18</a:t>
            </a:fld>
            <a:endParaRPr lang="en-US" spc="-3" dirty="0"/>
          </a:p>
        </p:txBody>
      </p:sp>
      <p:pic>
        <p:nvPicPr>
          <p:cNvPr id="26" name="Picture 25">
            <a:extLst>
              <a:ext uri="{FF2B5EF4-FFF2-40B4-BE49-F238E27FC236}">
                <a16:creationId xmlns:a16="http://schemas.microsoft.com/office/drawing/2014/main" id="{04062F4E-BC3B-4700-B070-77B69113A3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236" y="113629"/>
            <a:ext cx="1566139" cy="629371"/>
          </a:xfrm>
          <a:prstGeom prst="rect">
            <a:avLst/>
          </a:prstGeom>
        </p:spPr>
      </p:pic>
      <p:pic>
        <p:nvPicPr>
          <p:cNvPr id="2" name="Picture 1">
            <a:extLst>
              <a:ext uri="{FF2B5EF4-FFF2-40B4-BE49-F238E27FC236}">
                <a16:creationId xmlns:a16="http://schemas.microsoft.com/office/drawing/2014/main" id="{DFA55C7F-A38E-44B5-8885-80AC59B40CB2}"/>
              </a:ext>
            </a:extLst>
          </p:cNvPr>
          <p:cNvPicPr>
            <a:picLocks noChangeAspect="1"/>
          </p:cNvPicPr>
          <p:nvPr/>
        </p:nvPicPr>
        <p:blipFill>
          <a:blip r:embed="rId4"/>
          <a:stretch>
            <a:fillRect/>
          </a:stretch>
        </p:blipFill>
        <p:spPr>
          <a:xfrm>
            <a:off x="820474" y="1163274"/>
            <a:ext cx="6504153" cy="3824246"/>
          </a:xfrm>
          <a:prstGeom prst="rect">
            <a:avLst/>
          </a:prstGeom>
          <a:ln w="38100" cmpd="sng">
            <a:solidFill>
              <a:schemeClr val="tx1"/>
            </a:solidFill>
          </a:ln>
        </p:spPr>
      </p:pic>
      <p:sp>
        <p:nvSpPr>
          <p:cNvPr id="3" name="Rectangle 2">
            <a:extLst>
              <a:ext uri="{FF2B5EF4-FFF2-40B4-BE49-F238E27FC236}">
                <a16:creationId xmlns:a16="http://schemas.microsoft.com/office/drawing/2014/main" id="{AD0496B9-ED5A-46DA-8DE3-6B1FECC851DB}"/>
              </a:ext>
            </a:extLst>
          </p:cNvPr>
          <p:cNvSpPr/>
          <p:nvPr/>
        </p:nvSpPr>
        <p:spPr>
          <a:xfrm>
            <a:off x="635003" y="5188998"/>
            <a:ext cx="9093459" cy="1754326"/>
          </a:xfrm>
          <a:prstGeom prst="rect">
            <a:avLst/>
          </a:prstGeom>
        </p:spPr>
        <p:txBody>
          <a:bodyPr wrap="square">
            <a:spAutoFit/>
          </a:bodyPr>
          <a:lstStyle/>
          <a:p>
            <a:r>
              <a:rPr lang="en-US" sz="1800" b="1" dirty="0"/>
              <a:t>Booth Sale </a:t>
            </a:r>
            <a:r>
              <a:rPr lang="en-US" sz="1800" dirty="0"/>
              <a:t>– </a:t>
            </a:r>
            <a:r>
              <a:rPr lang="en-US" dirty="0"/>
              <a:t>Participate in 2 booth sales documented in Smart Cookies.</a:t>
            </a:r>
          </a:p>
          <a:p>
            <a:r>
              <a:rPr lang="en-US" sz="1800" b="1" dirty="0"/>
              <a:t>Cookie Share </a:t>
            </a:r>
            <a:r>
              <a:rPr lang="en-US" sz="1800" dirty="0"/>
              <a:t>– </a:t>
            </a:r>
            <a:r>
              <a:rPr lang="en-US" dirty="0"/>
              <a:t>Collect 20+ Pkgs in virtual cookie share.</a:t>
            </a:r>
          </a:p>
          <a:p>
            <a:r>
              <a:rPr lang="en-US" sz="1800" b="1" dirty="0"/>
              <a:t>Cookie Techie </a:t>
            </a:r>
            <a:r>
              <a:rPr lang="en-US" sz="1800" dirty="0"/>
              <a:t>– </a:t>
            </a:r>
            <a:r>
              <a:rPr lang="en-US" dirty="0"/>
              <a:t>Use DC24 and sell 60+ Pkgs via shipped only.</a:t>
            </a:r>
          </a:p>
          <a:p>
            <a:r>
              <a:rPr lang="en-US" sz="1800" b="1" dirty="0"/>
              <a:t>Level Bar </a:t>
            </a:r>
            <a:r>
              <a:rPr lang="en-US" sz="1800" dirty="0"/>
              <a:t>– </a:t>
            </a:r>
            <a:r>
              <a:rPr lang="en-US" dirty="0"/>
              <a:t>Attained at highest level sold. Increments of 100. </a:t>
            </a:r>
          </a:p>
          <a:p>
            <a:endParaRPr lang="en-US" sz="1800" dirty="0"/>
          </a:p>
          <a:p>
            <a:r>
              <a:rPr lang="en-US" sz="1800" b="1" dirty="0"/>
              <a:t> </a:t>
            </a:r>
          </a:p>
        </p:txBody>
      </p:sp>
    </p:spTree>
    <p:extLst>
      <p:ext uri="{BB962C8B-B14F-4D97-AF65-F5344CB8AC3E}">
        <p14:creationId xmlns:p14="http://schemas.microsoft.com/office/powerpoint/2010/main" val="358691581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861561E-A764-4BBF-A182-6F15A7505B24}"/>
              </a:ext>
            </a:extLst>
          </p:cNvPr>
          <p:cNvSpPr>
            <a:spLocks noGrp="1"/>
          </p:cNvSpPr>
          <p:nvPr>
            <p:ph type="title"/>
          </p:nvPr>
        </p:nvSpPr>
        <p:spPr/>
        <p:txBody>
          <a:bodyPr/>
          <a:lstStyle/>
          <a:p>
            <a:r>
              <a:rPr lang="en-US" dirty="0"/>
              <a:t>2024 Proceeds Structure</a:t>
            </a:r>
          </a:p>
        </p:txBody>
      </p:sp>
      <p:sp>
        <p:nvSpPr>
          <p:cNvPr id="5" name="Slide Number Placeholder 4"/>
          <p:cNvSpPr>
            <a:spLocks noGrp="1"/>
          </p:cNvSpPr>
          <p:nvPr>
            <p:ph type="sldNum" sz="quarter" idx="12"/>
          </p:nvPr>
        </p:nvSpPr>
        <p:spPr/>
        <p:txBody>
          <a:bodyPr/>
          <a:lstStyle/>
          <a:p>
            <a:pPr marL="17318">
              <a:lnSpc>
                <a:spcPts val="972"/>
              </a:lnSpc>
            </a:pPr>
            <a:fld id="{81D60167-4931-47E6-BA6A-407CBD079E47}" type="slidenum">
              <a:rPr lang="en-US" spc="-3"/>
              <a:pPr marL="17318">
                <a:lnSpc>
                  <a:spcPts val="972"/>
                </a:lnSpc>
              </a:pPr>
              <a:t>19</a:t>
            </a:fld>
            <a:endParaRPr lang="en-US" spc="-3" dirty="0"/>
          </a:p>
        </p:txBody>
      </p:sp>
      <p:pic>
        <p:nvPicPr>
          <p:cNvPr id="26" name="Picture 25">
            <a:extLst>
              <a:ext uri="{FF2B5EF4-FFF2-40B4-BE49-F238E27FC236}">
                <a16:creationId xmlns:a16="http://schemas.microsoft.com/office/drawing/2014/main" id="{04062F4E-BC3B-4700-B070-77B69113A3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236" y="113629"/>
            <a:ext cx="1566139" cy="629371"/>
          </a:xfrm>
          <a:prstGeom prst="rect">
            <a:avLst/>
          </a:prstGeom>
        </p:spPr>
      </p:pic>
      <p:sp>
        <p:nvSpPr>
          <p:cNvPr id="2" name="Rectangle 1">
            <a:extLst>
              <a:ext uri="{FF2B5EF4-FFF2-40B4-BE49-F238E27FC236}">
                <a16:creationId xmlns:a16="http://schemas.microsoft.com/office/drawing/2014/main" id="{2BF4B29E-6BA6-438F-9A2C-1368DCDA592D}"/>
              </a:ext>
            </a:extLst>
          </p:cNvPr>
          <p:cNvSpPr/>
          <p:nvPr/>
        </p:nvSpPr>
        <p:spPr>
          <a:xfrm>
            <a:off x="895545" y="1187777"/>
            <a:ext cx="7884919" cy="3977692"/>
          </a:xfrm>
          <a:prstGeom prst="rect">
            <a:avLst/>
          </a:prstGeom>
        </p:spPr>
        <p:txBody>
          <a:bodyPr wrap="square">
            <a:spAutoFit/>
          </a:bodyPr>
          <a:lstStyle/>
          <a:p>
            <a:pPr>
              <a:lnSpc>
                <a:spcPct val="120000"/>
              </a:lnSpc>
            </a:pPr>
            <a:r>
              <a:rPr lang="en-US" sz="2400" dirty="0">
                <a:latin typeface="+mn-lt"/>
                <a:cs typeface="Arial" panose="020B0604020202020204" pitchFamily="34" charset="0"/>
              </a:rPr>
              <a:t>Troop proceeds = $0.70 for all 9 varieties </a:t>
            </a:r>
          </a:p>
          <a:p>
            <a:pPr>
              <a:lnSpc>
                <a:spcPct val="120000"/>
              </a:lnSpc>
            </a:pPr>
            <a:r>
              <a:rPr lang="en-US" sz="2400" dirty="0">
                <a:latin typeface="+mn-lt"/>
                <a:cs typeface="Arial" panose="020B0604020202020204" pitchFamily="34" charset="0"/>
              </a:rPr>
              <a:t>With the optional/earned $0.08 for Spring Renewal (Early Bird) and $0.05 for opt out, Junior and above</a:t>
            </a:r>
            <a:endParaRPr lang="en-US" sz="2400" b="1" dirty="0">
              <a:latin typeface="+mn-lt"/>
              <a:cs typeface="Arial" panose="020B0604020202020204" pitchFamily="34" charset="0"/>
            </a:endParaRPr>
          </a:p>
          <a:p>
            <a:endParaRPr lang="en-US" sz="2400" dirty="0">
              <a:highlight>
                <a:srgbClr val="FFFF00"/>
              </a:highlight>
              <a:latin typeface="+mn-lt"/>
              <a:cs typeface="Arial" panose="020B0604020202020204" pitchFamily="34" charset="0"/>
            </a:endParaRPr>
          </a:p>
          <a:p>
            <a:pPr>
              <a:lnSpc>
                <a:spcPct val="120000"/>
              </a:lnSpc>
            </a:pPr>
            <a:r>
              <a:rPr lang="en-US" sz="2400" dirty="0">
                <a:latin typeface="+mn-lt"/>
                <a:cs typeface="Arial" panose="020B0604020202020204" pitchFamily="34" charset="0"/>
              </a:rPr>
              <a:t>TCMs must regularly transfer packages to Girls in Smart Cookies for Girls to earn rewards</a:t>
            </a:r>
          </a:p>
          <a:p>
            <a:pPr>
              <a:lnSpc>
                <a:spcPct val="120000"/>
              </a:lnSpc>
            </a:pPr>
            <a:endParaRPr lang="en-US" sz="2400" dirty="0">
              <a:latin typeface="+mn-lt"/>
              <a:cs typeface="Arial" panose="020B0604020202020204" pitchFamily="34" charset="0"/>
            </a:endParaRPr>
          </a:p>
          <a:p>
            <a:pPr>
              <a:lnSpc>
                <a:spcPct val="120000"/>
              </a:lnSpc>
            </a:pPr>
            <a:r>
              <a:rPr lang="en-US" sz="2400" dirty="0">
                <a:latin typeface="+mn-lt"/>
                <a:cs typeface="Arial" panose="020B0604020202020204" pitchFamily="34" charset="0"/>
              </a:rPr>
              <a:t>Parents will be able to track sales and money owed through the DC24 platform</a:t>
            </a:r>
            <a:endParaRPr lang="en-US" sz="2400" dirty="0">
              <a:latin typeface="+mn-lt"/>
            </a:endParaRPr>
          </a:p>
        </p:txBody>
      </p:sp>
    </p:spTree>
    <p:extLst>
      <p:ext uri="{BB962C8B-B14F-4D97-AF65-F5344CB8AC3E}">
        <p14:creationId xmlns:p14="http://schemas.microsoft.com/office/powerpoint/2010/main" val="110292073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E5DD5A-8AE4-CC47-8C42-18AF2CE29A4F}"/>
              </a:ext>
            </a:extLst>
          </p:cNvPr>
          <p:cNvSpPr>
            <a:spLocks noGrp="1"/>
          </p:cNvSpPr>
          <p:nvPr>
            <p:ph type="title"/>
          </p:nvPr>
        </p:nvSpPr>
        <p:spPr/>
        <p:txBody>
          <a:bodyPr>
            <a:normAutofit/>
          </a:bodyPr>
          <a:lstStyle/>
          <a:p>
            <a:r>
              <a:rPr lang="en-US" sz="2800" dirty="0"/>
              <a:t>   Today’s Training Agenda </a:t>
            </a:r>
          </a:p>
        </p:txBody>
      </p:sp>
      <p:sp>
        <p:nvSpPr>
          <p:cNvPr id="4" name="Slide Number Placeholder 3">
            <a:extLst>
              <a:ext uri="{FF2B5EF4-FFF2-40B4-BE49-F238E27FC236}">
                <a16:creationId xmlns:a16="http://schemas.microsoft.com/office/drawing/2014/main" id="{1EC9A363-38A8-274B-AAFD-725E43B31CDC}"/>
              </a:ext>
            </a:extLst>
          </p:cNvPr>
          <p:cNvSpPr>
            <a:spLocks noGrp="1"/>
          </p:cNvSpPr>
          <p:nvPr>
            <p:ph type="sldNum" sz="quarter" idx="12"/>
          </p:nvPr>
        </p:nvSpPr>
        <p:spPr/>
        <p:txBody>
          <a:bodyPr/>
          <a:lstStyle/>
          <a:p>
            <a:fld id="{990CBC6E-F1C2-1F47-ABA1-B1BBE767C3DA}" type="slidenum">
              <a:rPr lang="en-US" smtClean="0"/>
              <a:pPr/>
              <a:t>2</a:t>
            </a:fld>
            <a:endParaRPr lang="en-US" dirty="0"/>
          </a:p>
        </p:txBody>
      </p:sp>
      <p:sp>
        <p:nvSpPr>
          <p:cNvPr id="11" name="Content Placeholder 9">
            <a:extLst>
              <a:ext uri="{FF2B5EF4-FFF2-40B4-BE49-F238E27FC236}">
                <a16:creationId xmlns:a16="http://schemas.microsoft.com/office/drawing/2014/main" id="{7A7AB907-D298-014D-A865-7DB56009D62B}"/>
              </a:ext>
            </a:extLst>
          </p:cNvPr>
          <p:cNvSpPr txBox="1">
            <a:spLocks/>
          </p:cNvSpPr>
          <p:nvPr/>
        </p:nvSpPr>
        <p:spPr>
          <a:xfrm>
            <a:off x="762000" y="1168726"/>
            <a:ext cx="8334376" cy="5181600"/>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tx1"/>
              </a:buClr>
              <a:buSzPct val="100000"/>
              <a:buFont typeface="Arial"/>
              <a:buNone/>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2024 Cookie Program:</a:t>
            </a:r>
          </a:p>
          <a:p>
            <a:pPr marL="965200" lvl="1"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Available varieties</a:t>
            </a:r>
          </a:p>
          <a:p>
            <a:pPr marL="965200" lvl="1"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GSCM pricing</a:t>
            </a:r>
          </a:p>
          <a:p>
            <a:pPr marL="965200" lvl="1"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Basics</a:t>
            </a:r>
          </a:p>
          <a:p>
            <a:pPr marL="342900" lvl="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DC24 overview of changes</a:t>
            </a:r>
          </a:p>
          <a:p>
            <a:pPr marL="342900" lvl="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Cookie Program Resources for Volunteers</a:t>
            </a:r>
          </a:p>
          <a:p>
            <a:pPr marL="342900" lvl="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2024 Cookie Program Theme, Rewards and Proceeds</a:t>
            </a:r>
          </a:p>
          <a:p>
            <a:pPr marL="342900" lvl="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TCM Responsibilities and Next Steps</a:t>
            </a:r>
          </a:p>
          <a:p>
            <a:pPr marL="342900" lvl="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Depot Days</a:t>
            </a:r>
          </a:p>
          <a:p>
            <a:pPr marL="342900" lvl="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Cookie Cupboards</a:t>
            </a:r>
          </a:p>
          <a:p>
            <a:pPr marL="342900" lvl="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Smart Cookies Refresh Training </a:t>
            </a:r>
          </a:p>
          <a:p>
            <a:pPr lvl="1"/>
            <a:r>
              <a:rPr lang="en-US" sz="1600" dirty="0">
                <a:latin typeface="Calibri" panose="020F0502020204030204" pitchFamily="34" charset="0"/>
                <a:cs typeface="Calibri" panose="020F0502020204030204" pitchFamily="34" charset="0"/>
              </a:rPr>
              <a:t>Initial Order creation</a:t>
            </a:r>
          </a:p>
          <a:p>
            <a:pPr lvl="1"/>
            <a:r>
              <a:rPr lang="en-US" sz="1600" dirty="0">
                <a:latin typeface="Calibri" panose="020F0502020204030204" pitchFamily="34" charset="0"/>
                <a:cs typeface="Calibri" panose="020F0502020204030204" pitchFamily="34" charset="0"/>
              </a:rPr>
              <a:t>Reward order creation</a:t>
            </a:r>
          </a:p>
          <a:p>
            <a:pPr lvl="1"/>
            <a:r>
              <a:rPr lang="en-US" sz="1600" dirty="0">
                <a:latin typeface="Calibri" panose="020F0502020204030204" pitchFamily="34" charset="0"/>
                <a:cs typeface="Calibri" panose="020F0502020204030204" pitchFamily="34" charset="0"/>
              </a:rPr>
              <a:t>Cookie Transfers</a:t>
            </a:r>
          </a:p>
          <a:p>
            <a:pPr lvl="1"/>
            <a:r>
              <a:rPr lang="en-US" sz="1600" dirty="0">
                <a:latin typeface="Calibri" panose="020F0502020204030204" pitchFamily="34" charset="0"/>
                <a:cs typeface="Calibri" panose="020F0502020204030204" pitchFamily="34" charset="0"/>
              </a:rPr>
              <a:t>Planned Orders</a:t>
            </a:r>
          </a:p>
          <a:p>
            <a:pPr lvl="1"/>
            <a:r>
              <a:rPr lang="en-US" sz="1600" dirty="0">
                <a:latin typeface="Calibri" panose="020F0502020204030204" pitchFamily="34" charset="0"/>
                <a:cs typeface="Calibri" panose="020F0502020204030204" pitchFamily="34" charset="0"/>
              </a:rPr>
              <a:t>Cookie share</a:t>
            </a:r>
          </a:p>
          <a:p>
            <a:pPr lvl="1"/>
            <a:r>
              <a:rPr lang="en-US" sz="1600" dirty="0">
                <a:latin typeface="Calibri" panose="020F0502020204030204" pitchFamily="34" charset="0"/>
                <a:cs typeface="Calibri" panose="020F0502020204030204" pitchFamily="34" charset="0"/>
              </a:rPr>
              <a:t>Booth Sale functions </a:t>
            </a:r>
          </a:p>
          <a:p>
            <a:pPr>
              <a:lnSpc>
                <a:spcPct val="150000"/>
              </a:lnSpc>
            </a:pPr>
            <a:endParaRPr lang="en-US" sz="1400" dirty="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endParaRPr lang="en-US" sz="1200" dirty="0">
              <a:latin typeface="Omnes_GirlScouts Regular"/>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7180" y="113629"/>
            <a:ext cx="1969196" cy="791344"/>
          </a:xfrm>
          <a:prstGeom prst="rect">
            <a:avLst/>
          </a:prstGeom>
        </p:spPr>
      </p:pic>
    </p:spTree>
    <p:extLst>
      <p:ext uri="{BB962C8B-B14F-4D97-AF65-F5344CB8AC3E}">
        <p14:creationId xmlns:p14="http://schemas.microsoft.com/office/powerpoint/2010/main" val="349634710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861561E-A764-4BBF-A182-6F15A7505B24}"/>
              </a:ext>
            </a:extLst>
          </p:cNvPr>
          <p:cNvSpPr>
            <a:spLocks noGrp="1"/>
          </p:cNvSpPr>
          <p:nvPr>
            <p:ph type="title"/>
          </p:nvPr>
        </p:nvSpPr>
        <p:spPr>
          <a:xfrm>
            <a:off x="635003" y="575675"/>
            <a:ext cx="8145462" cy="457200"/>
          </a:xfrm>
        </p:spPr>
        <p:txBody>
          <a:bodyPr/>
          <a:lstStyle/>
          <a:p>
            <a:r>
              <a:rPr lang="en-US" dirty="0"/>
              <a:t>GSCM Council Goals</a:t>
            </a:r>
            <a:br>
              <a:rPr lang="en-US" dirty="0"/>
            </a:br>
            <a:endParaRPr lang="en-US" dirty="0"/>
          </a:p>
        </p:txBody>
      </p:sp>
      <p:sp>
        <p:nvSpPr>
          <p:cNvPr id="5" name="Slide Number Placeholder 4"/>
          <p:cNvSpPr>
            <a:spLocks noGrp="1"/>
          </p:cNvSpPr>
          <p:nvPr>
            <p:ph type="sldNum" sz="quarter" idx="12"/>
          </p:nvPr>
        </p:nvSpPr>
        <p:spPr/>
        <p:txBody>
          <a:bodyPr/>
          <a:lstStyle/>
          <a:p>
            <a:pPr marL="17318">
              <a:lnSpc>
                <a:spcPts val="972"/>
              </a:lnSpc>
            </a:pPr>
            <a:fld id="{81D60167-4931-47E6-BA6A-407CBD079E47}" type="slidenum">
              <a:rPr lang="en-US" spc="-3"/>
              <a:pPr marL="17318">
                <a:lnSpc>
                  <a:spcPts val="972"/>
                </a:lnSpc>
              </a:pPr>
              <a:t>20</a:t>
            </a:fld>
            <a:endParaRPr lang="en-US" spc="-3" dirty="0"/>
          </a:p>
        </p:txBody>
      </p:sp>
      <p:pic>
        <p:nvPicPr>
          <p:cNvPr id="26" name="Picture 25">
            <a:extLst>
              <a:ext uri="{FF2B5EF4-FFF2-40B4-BE49-F238E27FC236}">
                <a16:creationId xmlns:a16="http://schemas.microsoft.com/office/drawing/2014/main" id="{04062F4E-BC3B-4700-B070-77B69113A3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236" y="113629"/>
            <a:ext cx="1566139" cy="629371"/>
          </a:xfrm>
          <a:prstGeom prst="rect">
            <a:avLst/>
          </a:prstGeom>
        </p:spPr>
      </p:pic>
      <p:pic>
        <p:nvPicPr>
          <p:cNvPr id="2" name="Picture 1">
            <a:extLst>
              <a:ext uri="{FF2B5EF4-FFF2-40B4-BE49-F238E27FC236}">
                <a16:creationId xmlns:a16="http://schemas.microsoft.com/office/drawing/2014/main" id="{0B4C56BB-CCFE-4F06-8E3D-800BE8A7743D}"/>
              </a:ext>
            </a:extLst>
          </p:cNvPr>
          <p:cNvPicPr>
            <a:picLocks noChangeAspect="1"/>
          </p:cNvPicPr>
          <p:nvPr/>
        </p:nvPicPr>
        <p:blipFill>
          <a:blip r:embed="rId4"/>
          <a:stretch>
            <a:fillRect/>
          </a:stretch>
        </p:blipFill>
        <p:spPr>
          <a:xfrm>
            <a:off x="801277" y="1281270"/>
            <a:ext cx="3398723" cy="3405029"/>
          </a:xfrm>
          <a:prstGeom prst="rect">
            <a:avLst/>
          </a:prstGeom>
        </p:spPr>
      </p:pic>
      <p:pic>
        <p:nvPicPr>
          <p:cNvPr id="3" name="Picture 2">
            <a:extLst>
              <a:ext uri="{FF2B5EF4-FFF2-40B4-BE49-F238E27FC236}">
                <a16:creationId xmlns:a16="http://schemas.microsoft.com/office/drawing/2014/main" id="{1115C321-144A-4012-B1EC-978D7C74C9E4}"/>
              </a:ext>
            </a:extLst>
          </p:cNvPr>
          <p:cNvPicPr>
            <a:picLocks noChangeAspect="1"/>
          </p:cNvPicPr>
          <p:nvPr/>
        </p:nvPicPr>
        <p:blipFill>
          <a:blip r:embed="rId5"/>
          <a:stretch>
            <a:fillRect/>
          </a:stretch>
        </p:blipFill>
        <p:spPr>
          <a:xfrm>
            <a:off x="5693299" y="3429000"/>
            <a:ext cx="1924050" cy="1924050"/>
          </a:xfrm>
          <a:prstGeom prst="rect">
            <a:avLst/>
          </a:prstGeom>
        </p:spPr>
      </p:pic>
      <p:sp>
        <p:nvSpPr>
          <p:cNvPr id="4" name="TextBox 3">
            <a:extLst>
              <a:ext uri="{FF2B5EF4-FFF2-40B4-BE49-F238E27FC236}">
                <a16:creationId xmlns:a16="http://schemas.microsoft.com/office/drawing/2014/main" id="{1683A8DE-DAB8-435B-9E99-819B954AB7C2}"/>
              </a:ext>
            </a:extLst>
          </p:cNvPr>
          <p:cNvSpPr txBox="1"/>
          <p:nvPr/>
        </p:nvSpPr>
        <p:spPr>
          <a:xfrm>
            <a:off x="3525625" y="2587432"/>
            <a:ext cx="3044423" cy="707886"/>
          </a:xfrm>
          <a:prstGeom prst="rect">
            <a:avLst/>
          </a:prstGeom>
          <a:noFill/>
        </p:spPr>
        <p:txBody>
          <a:bodyPr wrap="none" rtlCol="0">
            <a:spAutoFit/>
          </a:bodyPr>
          <a:lstStyle/>
          <a:p>
            <a:r>
              <a:rPr lang="en-US" sz="2000" dirty="0">
                <a:latin typeface="Franklin Gothic Book" panose="020B0503020102020204" pitchFamily="34" charset="0"/>
              </a:rPr>
              <a:t>Council Package Goal:</a:t>
            </a:r>
          </a:p>
          <a:p>
            <a:r>
              <a:rPr lang="en-US" sz="2000" dirty="0">
                <a:latin typeface="Franklin Gothic Book" panose="020B0503020102020204" pitchFamily="34" charset="0"/>
              </a:rPr>
              <a:t>1,074,971 packages sold </a:t>
            </a:r>
          </a:p>
        </p:txBody>
      </p:sp>
      <p:sp>
        <p:nvSpPr>
          <p:cNvPr id="8" name="TextBox 7">
            <a:extLst>
              <a:ext uri="{FF2B5EF4-FFF2-40B4-BE49-F238E27FC236}">
                <a16:creationId xmlns:a16="http://schemas.microsoft.com/office/drawing/2014/main" id="{37FA1AE4-BDAF-4BCE-9D34-DBB705C7FE3B}"/>
              </a:ext>
            </a:extLst>
          </p:cNvPr>
          <p:cNvSpPr txBox="1"/>
          <p:nvPr/>
        </p:nvSpPr>
        <p:spPr>
          <a:xfrm>
            <a:off x="3389905" y="4408739"/>
            <a:ext cx="2635658" cy="400110"/>
          </a:xfrm>
          <a:prstGeom prst="rect">
            <a:avLst/>
          </a:prstGeom>
          <a:noFill/>
        </p:spPr>
        <p:txBody>
          <a:bodyPr wrap="none" rtlCol="0">
            <a:spAutoFit/>
          </a:bodyPr>
          <a:lstStyle/>
          <a:p>
            <a:r>
              <a:rPr lang="en-US" sz="2000" dirty="0">
                <a:latin typeface="Franklin Gothic Book" panose="020B0503020102020204" pitchFamily="34" charset="0"/>
              </a:rPr>
              <a:t>Council PGA Goal: 153</a:t>
            </a:r>
          </a:p>
        </p:txBody>
      </p:sp>
    </p:spTree>
    <p:extLst>
      <p:ext uri="{BB962C8B-B14F-4D97-AF65-F5344CB8AC3E}">
        <p14:creationId xmlns:p14="http://schemas.microsoft.com/office/powerpoint/2010/main" val="402601731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E5DD5A-8AE4-CC47-8C42-18AF2CE29A4F}"/>
              </a:ext>
            </a:extLst>
          </p:cNvPr>
          <p:cNvSpPr>
            <a:spLocks noGrp="1"/>
          </p:cNvSpPr>
          <p:nvPr>
            <p:ph type="title"/>
          </p:nvPr>
        </p:nvSpPr>
        <p:spPr/>
        <p:txBody>
          <a:bodyPr/>
          <a:lstStyle/>
          <a:p>
            <a:r>
              <a:rPr lang="en-US" dirty="0"/>
              <a:t> TCM Program Responsibilities</a:t>
            </a:r>
          </a:p>
        </p:txBody>
      </p:sp>
      <p:sp>
        <p:nvSpPr>
          <p:cNvPr id="4" name="Slide Number Placeholder 3">
            <a:extLst>
              <a:ext uri="{FF2B5EF4-FFF2-40B4-BE49-F238E27FC236}">
                <a16:creationId xmlns:a16="http://schemas.microsoft.com/office/drawing/2014/main" id="{1EC9A363-38A8-274B-AAFD-725E43B31CDC}"/>
              </a:ext>
            </a:extLst>
          </p:cNvPr>
          <p:cNvSpPr>
            <a:spLocks noGrp="1"/>
          </p:cNvSpPr>
          <p:nvPr>
            <p:ph type="sldNum" sz="quarter" idx="12"/>
          </p:nvPr>
        </p:nvSpPr>
        <p:spPr/>
        <p:txBody>
          <a:bodyPr/>
          <a:lstStyle/>
          <a:p>
            <a:fld id="{990CBC6E-F1C2-1F47-ABA1-B1BBE767C3DA}" type="slidenum">
              <a:rPr lang="en-US" smtClean="0"/>
              <a:pPr/>
              <a:t>21</a:t>
            </a:fld>
            <a:endParaRPr lang="en-US" dirty="0"/>
          </a:p>
        </p:txBody>
      </p:sp>
      <p:sp>
        <p:nvSpPr>
          <p:cNvPr id="11" name="Content Placeholder 9">
            <a:extLst>
              <a:ext uri="{FF2B5EF4-FFF2-40B4-BE49-F238E27FC236}">
                <a16:creationId xmlns:a16="http://schemas.microsoft.com/office/drawing/2014/main" id="{7A7AB907-D298-014D-A865-7DB56009D62B}"/>
              </a:ext>
            </a:extLst>
          </p:cNvPr>
          <p:cNvSpPr txBox="1">
            <a:spLocks/>
          </p:cNvSpPr>
          <p:nvPr/>
        </p:nvSpPr>
        <p:spPr>
          <a:xfrm>
            <a:off x="762000" y="1219200"/>
            <a:ext cx="8229600" cy="2907340"/>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tx1"/>
              </a:buClr>
              <a:buSzPct val="100000"/>
              <a:buFont typeface="Arial"/>
              <a:buNone/>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70000"/>
              </a:lnSpc>
            </a:pPr>
            <a:r>
              <a:rPr lang="en-US" sz="1800" dirty="0">
                <a:latin typeface="Franklin Gothic Book" panose="020B0503020102020204" pitchFamily="34" charset="0"/>
              </a:rPr>
              <a:t>Train Girls/Parents on the Cookie Sale using Council-provided training materials</a:t>
            </a:r>
          </a:p>
          <a:p>
            <a:pPr marL="342900" indent="-342900">
              <a:buFont typeface="Arial" panose="020B0604020202020204" pitchFamily="34" charset="0"/>
              <a:buChar char="•"/>
            </a:pPr>
            <a:r>
              <a:rPr lang="en-US" sz="1800" dirty="0">
                <a:latin typeface="Franklin Gothic Book" panose="020B0503020102020204" pitchFamily="34" charset="0"/>
                <a:cs typeface="Arial" panose="020B0604020202020204" pitchFamily="34" charset="0"/>
              </a:rPr>
              <a:t>Enter your Troop Initial Order, Early and Main Recognition Orders into Smart Cookies. Failure to meet system deadlines results in forfeiture of girl rewards and patches  </a:t>
            </a:r>
          </a:p>
          <a:p>
            <a:pPr marL="342900" indent="-342900">
              <a:lnSpc>
                <a:spcPct val="170000"/>
              </a:lnSpc>
              <a:buFont typeface="Arial" panose="020B0604020202020204" pitchFamily="34" charset="0"/>
              <a:buChar char="•"/>
            </a:pPr>
            <a:r>
              <a:rPr lang="en-US" sz="1800" dirty="0">
                <a:latin typeface="Franklin Gothic Book" panose="020B0503020102020204" pitchFamily="34" charset="0"/>
              </a:rPr>
              <a:t>Pick up initial order at the Depot</a:t>
            </a:r>
          </a:p>
          <a:p>
            <a:pPr marL="342900" indent="-342900">
              <a:buFont typeface="Arial" panose="020B0604020202020204" pitchFamily="34" charset="0"/>
              <a:buChar char="•"/>
            </a:pPr>
            <a:r>
              <a:rPr lang="en-US" sz="1800" dirty="0">
                <a:latin typeface="Franklin Gothic Book" panose="020B0503020102020204" pitchFamily="34" charset="0"/>
              </a:rPr>
              <a:t>Make sure Troop inventories are showing 0 at end of cookie program/all cookies are transferred to Girls</a:t>
            </a:r>
          </a:p>
          <a:p>
            <a:pPr marL="342900" indent="-342900">
              <a:lnSpc>
                <a:spcPct val="170000"/>
              </a:lnSpc>
              <a:buFont typeface="Arial" panose="020B0604020202020204" pitchFamily="34" charset="0"/>
              <a:buChar char="•"/>
            </a:pPr>
            <a:r>
              <a:rPr lang="en-US" sz="1800" dirty="0">
                <a:latin typeface="Franklin Gothic Book" panose="020B0503020102020204" pitchFamily="34" charset="0"/>
              </a:rPr>
              <a:t>Give out Recognitions to Girls as soon as you receive them</a:t>
            </a:r>
          </a:p>
          <a:p>
            <a:pPr marL="342900" indent="-342900">
              <a:buFont typeface="Arial" panose="020B0604020202020204" pitchFamily="34" charset="0"/>
              <a:buChar char="•"/>
            </a:pPr>
            <a:r>
              <a:rPr lang="en-US" sz="1800" dirty="0">
                <a:latin typeface="Franklin Gothic Book" panose="020B0503020102020204" pitchFamily="34" charset="0"/>
              </a:rPr>
              <a:t>Support the girls and parents throughout the sale and encourage Girls to reach their goals!</a:t>
            </a:r>
          </a:p>
          <a:p>
            <a:pPr marL="342900" indent="-342900">
              <a:buFont typeface="Arial" panose="020B0604020202020204" pitchFamily="34" charset="0"/>
              <a:buChar char="•"/>
            </a:pPr>
            <a:endParaRPr lang="en-US" sz="1800" dirty="0">
              <a:latin typeface="Franklin Gothic Book" panose="020B05030201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1161" y="76200"/>
            <a:ext cx="1794739" cy="721237"/>
          </a:xfrm>
          <a:prstGeom prst="rect">
            <a:avLst/>
          </a:prstGeom>
        </p:spPr>
      </p:pic>
    </p:spTree>
    <p:extLst>
      <p:ext uri="{BB962C8B-B14F-4D97-AF65-F5344CB8AC3E}">
        <p14:creationId xmlns:p14="http://schemas.microsoft.com/office/powerpoint/2010/main" val="112769234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Depot Days</a:t>
            </a:r>
          </a:p>
        </p:txBody>
      </p:sp>
      <p:pic>
        <p:nvPicPr>
          <p:cNvPr id="7" name="Picture Placeholder 6">
            <a:extLst>
              <a:ext uri="{FF2B5EF4-FFF2-40B4-BE49-F238E27FC236}">
                <a16:creationId xmlns:a16="http://schemas.microsoft.com/office/drawing/2014/main" id="{07E8B5D8-9328-41CD-BF2D-3454B859CC86}"/>
              </a:ext>
            </a:extLst>
          </p:cNvPr>
          <p:cNvPicPr>
            <a:picLocks noGrp="1" noChangeAspect="1"/>
          </p:cNvPicPr>
          <p:nvPr>
            <p:ph type="pic" sz="quarter" idx="13"/>
          </p:nvPr>
        </p:nvPicPr>
        <p:blipFill rotWithShape="1">
          <a:blip r:embed="rId2"/>
          <a:srcRect t="2609" b="6784"/>
          <a:stretch/>
        </p:blipFill>
        <p:spPr>
          <a:xfrm>
            <a:off x="0" y="14681"/>
            <a:ext cx="5024629" cy="6828639"/>
          </a:xfrm>
        </p:spPr>
      </p:pic>
      <p:pic>
        <p:nvPicPr>
          <p:cNvPr id="4" name="Picture 3">
            <a:extLst>
              <a:ext uri="{FF2B5EF4-FFF2-40B4-BE49-F238E27FC236}">
                <a16:creationId xmlns:a16="http://schemas.microsoft.com/office/drawing/2014/main" id="{2B0E81CF-9D2C-4D71-8876-FC40750B5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8982" y="1252806"/>
            <a:ext cx="2810665" cy="1129498"/>
          </a:xfrm>
          <a:prstGeom prst="rect">
            <a:avLst/>
          </a:prstGeom>
        </p:spPr>
      </p:pic>
    </p:spTree>
    <p:extLst>
      <p:ext uri="{BB962C8B-B14F-4D97-AF65-F5344CB8AC3E}">
        <p14:creationId xmlns:p14="http://schemas.microsoft.com/office/powerpoint/2010/main" val="308408751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E5DD5A-8AE4-CC47-8C42-18AF2CE29A4F}"/>
              </a:ext>
            </a:extLst>
          </p:cNvPr>
          <p:cNvSpPr>
            <a:spLocks noGrp="1"/>
          </p:cNvSpPr>
          <p:nvPr>
            <p:ph type="title"/>
          </p:nvPr>
        </p:nvSpPr>
        <p:spPr/>
        <p:txBody>
          <a:bodyPr>
            <a:normAutofit/>
          </a:bodyPr>
          <a:lstStyle/>
          <a:p>
            <a:r>
              <a:rPr lang="en-US" dirty="0"/>
              <a:t>   Depot Day Reminders</a:t>
            </a:r>
          </a:p>
        </p:txBody>
      </p:sp>
      <p:sp>
        <p:nvSpPr>
          <p:cNvPr id="10" name="Text Placeholder 9">
            <a:extLst>
              <a:ext uri="{FF2B5EF4-FFF2-40B4-BE49-F238E27FC236}">
                <a16:creationId xmlns:a16="http://schemas.microsoft.com/office/drawing/2014/main" id="{7DCB9D22-DAE3-0943-BE08-C0307A152A42}"/>
              </a:ext>
            </a:extLst>
          </p:cNvPr>
          <p:cNvSpPr>
            <a:spLocks noGrp="1"/>
          </p:cNvSpPr>
          <p:nvPr>
            <p:ph idx="1"/>
          </p:nvPr>
        </p:nvSpPr>
        <p:spPr>
          <a:xfrm>
            <a:off x="873126" y="1446313"/>
            <a:ext cx="7907339" cy="5327651"/>
          </a:xfrm>
        </p:spPr>
        <p:txBody>
          <a:bodyPr>
            <a:normAutofit fontScale="25000" lnSpcReduction="20000"/>
          </a:bodyPr>
          <a:lstStyle/>
          <a:p>
            <a:pPr marL="342900" indent="-342900">
              <a:buFont typeface="Arial" panose="020B0604020202020204" pitchFamily="34" charset="0"/>
              <a:buChar char="•"/>
            </a:pPr>
            <a:r>
              <a:rPr lang="en-US" sz="8000" dirty="0"/>
              <a:t>Each TCM will sign up for the location they will pick up their troop’s initial order when they submit the initial order in </a:t>
            </a:r>
            <a:r>
              <a:rPr lang="en-US" sz="8000" dirty="0">
                <a:cs typeface="Arial" panose="020B0604020202020204" pitchFamily="34" charset="0"/>
              </a:rPr>
              <a:t>Smart Cookies. Sign up for time with your Service Unit Cookie Manager if that option is not available in Smartcookies. </a:t>
            </a:r>
          </a:p>
          <a:p>
            <a:pPr marL="342900" indent="-342900">
              <a:buFont typeface="Arial" panose="020B0604020202020204" pitchFamily="34" charset="0"/>
              <a:buChar char="•"/>
            </a:pPr>
            <a:endParaRPr lang="en-US" sz="8000" dirty="0"/>
          </a:p>
          <a:p>
            <a:pPr marL="342900" indent="-342900">
              <a:buFont typeface="Arial" panose="020B0604020202020204" pitchFamily="34" charset="0"/>
              <a:buChar char="•"/>
            </a:pPr>
            <a:r>
              <a:rPr lang="en-US" sz="8000" dirty="0">
                <a:cs typeface="Arial" panose="020B0604020202020204" pitchFamily="34" charset="0"/>
              </a:rPr>
              <a:t>Bring enough vehicles to load all your initial ordered cookies in one trip. </a:t>
            </a:r>
          </a:p>
          <a:p>
            <a:pPr marL="342900" indent="-342900">
              <a:buFont typeface="Arial" panose="020B0604020202020204" pitchFamily="34" charset="0"/>
              <a:buChar char="•"/>
            </a:pPr>
            <a:endParaRPr lang="en-US" sz="8000" dirty="0">
              <a:cs typeface="Arial" panose="020B0604020202020204" pitchFamily="34" charset="0"/>
            </a:endParaRPr>
          </a:p>
          <a:p>
            <a:pPr marL="342900" indent="-342900">
              <a:buFont typeface="Arial" panose="020B0604020202020204" pitchFamily="34" charset="0"/>
              <a:buChar char="•"/>
            </a:pPr>
            <a:r>
              <a:rPr lang="en-US" sz="8000" dirty="0">
                <a:cs typeface="Arial" panose="020B0604020202020204" pitchFamily="34" charset="0"/>
              </a:rPr>
              <a:t>Safety First – No tagalongs!  </a:t>
            </a:r>
          </a:p>
          <a:p>
            <a:pPr marL="342900" indent="-342900">
              <a:buFont typeface="Arial" panose="020B0604020202020204" pitchFamily="34" charset="0"/>
              <a:buChar char="•"/>
            </a:pPr>
            <a:endParaRPr lang="en-US" sz="8000" dirty="0">
              <a:cs typeface="Arial" panose="020B0604020202020204" pitchFamily="34" charset="0"/>
            </a:endParaRPr>
          </a:p>
          <a:p>
            <a:pPr marL="342900" indent="-342900">
              <a:buFont typeface="Arial" panose="020B0604020202020204" pitchFamily="34" charset="0"/>
              <a:buChar char="•"/>
            </a:pPr>
            <a:r>
              <a:rPr lang="en-US" sz="8000" dirty="0">
                <a:cs typeface="Arial" panose="020B0604020202020204" pitchFamily="34" charset="0"/>
              </a:rPr>
              <a:t>Please be patient and flexible.</a:t>
            </a:r>
          </a:p>
          <a:p>
            <a:pPr marL="342900" indent="-342900">
              <a:buFont typeface="Arial" panose="020B0604020202020204" pitchFamily="34" charset="0"/>
              <a:buChar char="•"/>
            </a:pPr>
            <a:endParaRPr lang="en-US" sz="8000" dirty="0">
              <a:cs typeface="Arial" panose="020B0604020202020204" pitchFamily="34" charset="0"/>
            </a:endParaRPr>
          </a:p>
          <a:p>
            <a:pPr marL="342900" indent="-342900">
              <a:buFont typeface="Arial" panose="020B0604020202020204" pitchFamily="34" charset="0"/>
              <a:buChar char="•"/>
            </a:pPr>
            <a:r>
              <a:rPr lang="en-US" sz="8000" dirty="0">
                <a:cs typeface="Arial" panose="020B0604020202020204" pitchFamily="34" charset="0"/>
              </a:rPr>
              <a:t>Sort and count your cookies before loading car(s) or signing documents. </a:t>
            </a:r>
          </a:p>
          <a:p>
            <a:pPr marL="342900" indent="-342900">
              <a:buFont typeface="Arial" panose="020B0604020202020204" pitchFamily="34" charset="0"/>
              <a:buChar char="•"/>
            </a:pPr>
            <a:endParaRPr lang="en-US" sz="8000" dirty="0">
              <a:cs typeface="Arial" panose="020B0604020202020204" pitchFamily="34" charset="0"/>
            </a:endParaRPr>
          </a:p>
          <a:p>
            <a:pPr marL="342900" indent="-342900">
              <a:buFont typeface="Arial" panose="020B0604020202020204" pitchFamily="34" charset="0"/>
              <a:buChar char="•"/>
            </a:pPr>
            <a:r>
              <a:rPr lang="en-US" sz="8000" dirty="0">
                <a:cs typeface="Arial" panose="020B0604020202020204" pitchFamily="34" charset="0"/>
              </a:rPr>
              <a:t>Your SUCM will have each TCM sign dot sheets or M-9 form.</a:t>
            </a:r>
          </a:p>
          <a:p>
            <a:pPr marL="342900" indent="-342900">
              <a:buFont typeface="Arial" panose="020B0604020202020204" pitchFamily="34" charset="0"/>
              <a:buChar char="•"/>
            </a:pPr>
            <a:endParaRPr lang="en-US" sz="8000" dirty="0">
              <a:cs typeface="Arial" panose="020B0604020202020204" pitchFamily="34" charset="0"/>
            </a:endParaRPr>
          </a:p>
          <a:p>
            <a:pPr marL="342900" indent="-342900">
              <a:buFont typeface="Arial" panose="020B0604020202020204" pitchFamily="34" charset="0"/>
              <a:buChar char="•"/>
            </a:pPr>
            <a:r>
              <a:rPr lang="en-US" sz="8000" dirty="0">
                <a:cs typeface="Arial" panose="020B0604020202020204" pitchFamily="34" charset="0"/>
              </a:rPr>
              <a:t>TCM’s will sign for all cookies as they are received from the Depot or Cupboards. </a:t>
            </a:r>
          </a:p>
          <a:p>
            <a:pPr marL="342900" indent="-342900">
              <a:buFont typeface="Arial" panose="020B0604020202020204" pitchFamily="34" charset="0"/>
              <a:buChar char="•"/>
            </a:pPr>
            <a:endParaRPr lang="en-US" sz="8000" dirty="0">
              <a:cs typeface="Arial" panose="020B0604020202020204" pitchFamily="34" charset="0"/>
            </a:endParaRPr>
          </a:p>
          <a:p>
            <a:pPr marL="342900" indent="-342900">
              <a:buFont typeface="Arial" panose="020B0604020202020204" pitchFamily="34" charset="0"/>
              <a:buChar char="•"/>
            </a:pPr>
            <a:r>
              <a:rPr lang="en-US" sz="8000" dirty="0">
                <a:cs typeface="Arial" panose="020B0604020202020204" pitchFamily="34" charset="0"/>
              </a:rPr>
              <a:t>Troop to Troop transfers should also obtain signatures from both troops involved by using the T-4 Troop to Troop transfer form. </a:t>
            </a:r>
            <a:r>
              <a:rPr lang="en-US" sz="8000" dirty="0"/>
              <a:t> </a:t>
            </a:r>
          </a:p>
          <a:p>
            <a:endParaRPr lang="en-US" sz="8000" dirty="0"/>
          </a:p>
          <a:p>
            <a:pPr marL="0" indent="0">
              <a:buNone/>
            </a:pPr>
            <a:br>
              <a:rPr lang="en-US" sz="5600" dirty="0">
                <a:latin typeface="Omnes_GirlScouts Regular"/>
                <a:cs typeface="Arial" panose="020B0604020202020204" pitchFamily="34" charset="0"/>
              </a:rPr>
            </a:br>
            <a:endParaRPr lang="en-US" sz="5600" dirty="0">
              <a:latin typeface="Omnes_GirlScouts Regular"/>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1EC9A363-38A8-274B-AAFD-725E43B31CDC}"/>
              </a:ext>
            </a:extLst>
          </p:cNvPr>
          <p:cNvSpPr>
            <a:spLocks noGrp="1"/>
          </p:cNvSpPr>
          <p:nvPr>
            <p:ph type="sldNum" sz="quarter" idx="12"/>
          </p:nvPr>
        </p:nvSpPr>
        <p:spPr/>
        <p:txBody>
          <a:bodyPr/>
          <a:lstStyle/>
          <a:p>
            <a:fld id="{990CBC6E-F1C2-1F47-ABA1-B1BBE767C3DA}" type="slidenum">
              <a:rPr lang="en-US" smtClean="0"/>
              <a:pPr/>
              <a:t>23</a:t>
            </a:fld>
            <a:endParaRPr lang="en-US" dirty="0"/>
          </a:p>
        </p:txBody>
      </p:sp>
      <p:sp>
        <p:nvSpPr>
          <p:cNvPr id="11" name="Content Placeholder 9">
            <a:extLst>
              <a:ext uri="{FF2B5EF4-FFF2-40B4-BE49-F238E27FC236}">
                <a16:creationId xmlns:a16="http://schemas.microsoft.com/office/drawing/2014/main" id="{7A7AB907-D298-014D-A865-7DB56009D62B}"/>
              </a:ext>
            </a:extLst>
          </p:cNvPr>
          <p:cNvSpPr txBox="1">
            <a:spLocks/>
          </p:cNvSpPr>
          <p:nvPr/>
        </p:nvSpPr>
        <p:spPr>
          <a:xfrm>
            <a:off x="636104" y="2548414"/>
            <a:ext cx="8229600" cy="2907340"/>
          </a:xfrm>
          <a:prstGeom prst="rect">
            <a:avLst/>
          </a:prstGeom>
        </p:spPr>
        <p:txBody>
          <a:bodyPr vert="horz" lIns="91440" tIns="45720" rIns="91440" bIns="45720" rtlCol="0">
            <a:normAutofit/>
          </a:bodyPr>
          <a:lstStyle>
            <a:lvl1pPr marL="0" indent="0" algn="l" defTabSz="457200" rtl="0" eaLnBrk="1" latinLnBrk="0" hangingPunct="1">
              <a:spcBef>
                <a:spcPct val="20000"/>
              </a:spcBef>
              <a:buClr>
                <a:schemeClr val="tx1"/>
              </a:buClr>
              <a:buSzPct val="100000"/>
              <a:buFont typeface="Arial"/>
              <a:buNone/>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6" name="Picture 5">
            <a:extLst>
              <a:ext uri="{FF2B5EF4-FFF2-40B4-BE49-F238E27FC236}">
                <a16:creationId xmlns:a16="http://schemas.microsoft.com/office/drawing/2014/main" id="{7F0F8D69-0750-4B9D-A38C-141910A68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84036"/>
            <a:ext cx="1600200" cy="643059"/>
          </a:xfrm>
          <a:prstGeom prst="rect">
            <a:avLst/>
          </a:prstGeom>
          <a:solidFill>
            <a:schemeClr val="bg1"/>
          </a:solidFill>
        </p:spPr>
      </p:pic>
    </p:spTree>
    <p:extLst>
      <p:ext uri="{BB962C8B-B14F-4D97-AF65-F5344CB8AC3E}">
        <p14:creationId xmlns:p14="http://schemas.microsoft.com/office/powerpoint/2010/main" val="288646299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Cookie Cupboards</a:t>
            </a:r>
          </a:p>
        </p:txBody>
      </p:sp>
      <p:pic>
        <p:nvPicPr>
          <p:cNvPr id="7" name="Picture Placeholder 6">
            <a:extLst>
              <a:ext uri="{FF2B5EF4-FFF2-40B4-BE49-F238E27FC236}">
                <a16:creationId xmlns:a16="http://schemas.microsoft.com/office/drawing/2014/main" id="{07E8B5D8-9328-41CD-BF2D-3454B859CC86}"/>
              </a:ext>
            </a:extLst>
          </p:cNvPr>
          <p:cNvPicPr>
            <a:picLocks noGrp="1" noChangeAspect="1"/>
          </p:cNvPicPr>
          <p:nvPr>
            <p:ph type="pic" sz="quarter" idx="13"/>
          </p:nvPr>
        </p:nvPicPr>
        <p:blipFill rotWithShape="1">
          <a:blip r:embed="rId2"/>
          <a:srcRect t="2609" b="6784"/>
          <a:stretch/>
        </p:blipFill>
        <p:spPr>
          <a:xfrm>
            <a:off x="0" y="14681"/>
            <a:ext cx="5024629" cy="6828639"/>
          </a:xfrm>
        </p:spPr>
      </p:pic>
      <p:pic>
        <p:nvPicPr>
          <p:cNvPr id="4" name="Picture 3">
            <a:extLst>
              <a:ext uri="{FF2B5EF4-FFF2-40B4-BE49-F238E27FC236}">
                <a16:creationId xmlns:a16="http://schemas.microsoft.com/office/drawing/2014/main" id="{2B0E81CF-9D2C-4D71-8876-FC40750B5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8982" y="1252806"/>
            <a:ext cx="2810665" cy="1129498"/>
          </a:xfrm>
          <a:prstGeom prst="rect">
            <a:avLst/>
          </a:prstGeom>
        </p:spPr>
      </p:pic>
    </p:spTree>
    <p:extLst>
      <p:ext uri="{BB962C8B-B14F-4D97-AF65-F5344CB8AC3E}">
        <p14:creationId xmlns:p14="http://schemas.microsoft.com/office/powerpoint/2010/main" val="12593564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E5DD5A-8AE4-CC47-8C42-18AF2CE29A4F}"/>
              </a:ext>
            </a:extLst>
          </p:cNvPr>
          <p:cNvSpPr>
            <a:spLocks noGrp="1"/>
          </p:cNvSpPr>
          <p:nvPr>
            <p:ph type="title"/>
          </p:nvPr>
        </p:nvSpPr>
        <p:spPr/>
        <p:txBody>
          <a:bodyPr>
            <a:normAutofit/>
          </a:bodyPr>
          <a:lstStyle/>
          <a:p>
            <a:r>
              <a:rPr lang="en-US" dirty="0"/>
              <a:t>   Cookie Cupboards</a:t>
            </a:r>
          </a:p>
        </p:txBody>
      </p:sp>
      <p:sp>
        <p:nvSpPr>
          <p:cNvPr id="10" name="Text Placeholder 9">
            <a:extLst>
              <a:ext uri="{FF2B5EF4-FFF2-40B4-BE49-F238E27FC236}">
                <a16:creationId xmlns:a16="http://schemas.microsoft.com/office/drawing/2014/main" id="{7DCB9D22-DAE3-0943-BE08-C0307A152A42}"/>
              </a:ext>
            </a:extLst>
          </p:cNvPr>
          <p:cNvSpPr>
            <a:spLocks noGrp="1"/>
          </p:cNvSpPr>
          <p:nvPr>
            <p:ph idx="1"/>
          </p:nvPr>
        </p:nvSpPr>
        <p:spPr/>
        <p:txBody>
          <a:bodyPr>
            <a:noAutofit/>
          </a:bodyPr>
          <a:lstStyle/>
          <a:p>
            <a:pPr marL="396662" indent="0" defTabSz="457092">
              <a:lnSpc>
                <a:spcPct val="120000"/>
              </a:lnSpc>
              <a:defRPr/>
            </a:pPr>
            <a:r>
              <a:rPr lang="en-US" sz="1800" b="1" dirty="0"/>
              <a:t>Cookie Cupboards</a:t>
            </a:r>
            <a:r>
              <a:rPr lang="en-US" sz="1800" dirty="0"/>
              <a:t>:  A storage location, managed by a GS volunteer, where Troops pickup weekly Planned Orders after the Initial Order period</a:t>
            </a:r>
          </a:p>
          <a:p>
            <a:pPr marL="682412" indent="-285750" defTabSz="457092">
              <a:lnSpc>
                <a:spcPct val="120000"/>
              </a:lnSpc>
              <a:buFont typeface="Arial" panose="020B0604020202020204" pitchFamily="34" charset="0"/>
              <a:buChar char="•"/>
              <a:defRPr/>
            </a:pPr>
            <a:r>
              <a:rPr lang="en-US" sz="1800" dirty="0"/>
              <a:t>New Troops who miss Initial Order deadline will pickup their first order and Planned Orders from a Cupboard</a:t>
            </a:r>
          </a:p>
          <a:p>
            <a:pPr marL="682412" indent="-285750" defTabSz="457092">
              <a:lnSpc>
                <a:spcPct val="120000"/>
              </a:lnSpc>
              <a:buFont typeface="Arial" panose="020B0604020202020204" pitchFamily="34" charset="0"/>
              <a:buChar char="•"/>
              <a:defRPr/>
            </a:pPr>
            <a:r>
              <a:rPr lang="en-US" sz="1800" dirty="0"/>
              <a:t>Planned order entry in Smart Cookies is 11:30pm Sundays for following week pickup  </a:t>
            </a:r>
          </a:p>
          <a:p>
            <a:pPr marL="682412" indent="-285750" defTabSz="457092">
              <a:lnSpc>
                <a:spcPct val="120000"/>
              </a:lnSpc>
              <a:buFont typeface="Arial" panose="020B0604020202020204" pitchFamily="34" charset="0"/>
              <a:buChar char="•"/>
              <a:defRPr/>
            </a:pPr>
            <a:r>
              <a:rPr lang="en-US" sz="1800" dirty="0"/>
              <a:t>Cupboard locations and availability are available in smart cookies </a:t>
            </a:r>
          </a:p>
          <a:p>
            <a:pPr marL="682412" indent="-285750" defTabSz="457092">
              <a:lnSpc>
                <a:spcPct val="120000"/>
              </a:lnSpc>
              <a:buFont typeface="Arial" panose="020B0604020202020204" pitchFamily="34" charset="0"/>
              <a:buChar char="•"/>
              <a:defRPr/>
            </a:pPr>
            <a:r>
              <a:rPr lang="en-US" sz="1800" dirty="0">
                <a:cs typeface="Arial" panose="020B0604020202020204" pitchFamily="34" charset="0"/>
              </a:rPr>
              <a:t>Cupboards will open the week of November 20</a:t>
            </a:r>
            <a:r>
              <a:rPr lang="en-US" sz="1800" baseline="30000" dirty="0">
                <a:cs typeface="Arial" panose="020B0604020202020204" pitchFamily="34" charset="0"/>
              </a:rPr>
              <a:t>th</a:t>
            </a:r>
            <a:r>
              <a:rPr lang="en-US" sz="1800" dirty="0">
                <a:cs typeface="Arial" panose="020B0604020202020204" pitchFamily="34" charset="0"/>
              </a:rPr>
              <a:t>. Multiple locations are available throughout GSCM</a:t>
            </a:r>
          </a:p>
          <a:p>
            <a:pPr marL="682412" indent="-285750" defTabSz="457092">
              <a:lnSpc>
                <a:spcPct val="120000"/>
              </a:lnSpc>
              <a:buFont typeface="Arial" panose="020B0604020202020204" pitchFamily="34" charset="0"/>
              <a:buChar char="•"/>
              <a:defRPr/>
            </a:pPr>
            <a:r>
              <a:rPr lang="en-US" sz="1800" dirty="0">
                <a:cs typeface="Arial" panose="020B0604020202020204" pitchFamily="34" charset="0"/>
              </a:rPr>
              <a:t>Verify your cupboard location and arrive on time.  No Walk ins! </a:t>
            </a:r>
          </a:p>
          <a:p>
            <a:pPr marL="682412" indent="-285750" defTabSz="457092">
              <a:lnSpc>
                <a:spcPct val="120000"/>
              </a:lnSpc>
              <a:buFont typeface="Arial" panose="020B0604020202020204" pitchFamily="34" charset="0"/>
              <a:buChar char="•"/>
              <a:defRPr/>
            </a:pPr>
            <a:r>
              <a:rPr lang="en-US" sz="1800" dirty="0">
                <a:cs typeface="Arial" panose="020B0604020202020204" pitchFamily="34" charset="0"/>
              </a:rPr>
              <a:t>No returns! Damages can be EXCHANGED at cupboards, package for package and variety for variety</a:t>
            </a:r>
          </a:p>
          <a:p>
            <a:pPr marL="682412" indent="-285750" defTabSz="457092">
              <a:lnSpc>
                <a:spcPct val="120000"/>
              </a:lnSpc>
              <a:buFont typeface="Arial" panose="020B0604020202020204" pitchFamily="34" charset="0"/>
              <a:buChar char="•"/>
              <a:defRPr/>
            </a:pPr>
            <a:r>
              <a:rPr lang="en-US" sz="1800" dirty="0">
                <a:cs typeface="Arial" panose="020B0604020202020204" pitchFamily="34" charset="0"/>
              </a:rPr>
              <a:t>Cupboard managers will approve Troop Planned Orders in Smart </a:t>
            </a:r>
            <a:r>
              <a:rPr lang="en-US" sz="1800" dirty="0"/>
              <a:t>C</a:t>
            </a:r>
            <a:r>
              <a:rPr lang="en-US" sz="1800" dirty="0">
                <a:cs typeface="Arial" panose="020B0604020202020204" pitchFamily="34" charset="0"/>
              </a:rPr>
              <a:t>ookies.  A reminder that once your planned order is approved, it becomes a transfer in the system</a:t>
            </a:r>
          </a:p>
          <a:p>
            <a:endParaRPr lang="en-US" sz="1800" dirty="0"/>
          </a:p>
        </p:txBody>
      </p:sp>
      <p:sp>
        <p:nvSpPr>
          <p:cNvPr id="4" name="Slide Number Placeholder 3">
            <a:extLst>
              <a:ext uri="{FF2B5EF4-FFF2-40B4-BE49-F238E27FC236}">
                <a16:creationId xmlns:a16="http://schemas.microsoft.com/office/drawing/2014/main" id="{1EC9A363-38A8-274B-AAFD-725E43B31CDC}"/>
              </a:ext>
            </a:extLst>
          </p:cNvPr>
          <p:cNvSpPr>
            <a:spLocks noGrp="1"/>
          </p:cNvSpPr>
          <p:nvPr>
            <p:ph type="sldNum" sz="quarter" idx="12"/>
          </p:nvPr>
        </p:nvSpPr>
        <p:spPr/>
        <p:txBody>
          <a:bodyPr/>
          <a:lstStyle/>
          <a:p>
            <a:fld id="{990CBC6E-F1C2-1F47-ABA1-B1BBE767C3DA}" type="slidenum">
              <a:rPr lang="en-US" smtClean="0"/>
              <a:pPr/>
              <a:t>25</a:t>
            </a:fld>
            <a:endParaRPr lang="en-US" dirty="0"/>
          </a:p>
        </p:txBody>
      </p:sp>
      <p:sp>
        <p:nvSpPr>
          <p:cNvPr id="11" name="Content Placeholder 9">
            <a:extLst>
              <a:ext uri="{FF2B5EF4-FFF2-40B4-BE49-F238E27FC236}">
                <a16:creationId xmlns:a16="http://schemas.microsoft.com/office/drawing/2014/main" id="{7A7AB907-D298-014D-A865-7DB56009D62B}"/>
              </a:ext>
            </a:extLst>
          </p:cNvPr>
          <p:cNvSpPr txBox="1">
            <a:spLocks/>
          </p:cNvSpPr>
          <p:nvPr/>
        </p:nvSpPr>
        <p:spPr>
          <a:xfrm>
            <a:off x="636104" y="2548414"/>
            <a:ext cx="8229600" cy="2907340"/>
          </a:xfrm>
          <a:prstGeom prst="rect">
            <a:avLst/>
          </a:prstGeom>
        </p:spPr>
        <p:txBody>
          <a:bodyPr vert="horz" lIns="91440" tIns="45720" rIns="91440" bIns="45720" rtlCol="0">
            <a:normAutofit/>
          </a:bodyPr>
          <a:lstStyle>
            <a:lvl1pPr marL="0" indent="0" algn="l" defTabSz="457200" rtl="0" eaLnBrk="1" latinLnBrk="0" hangingPunct="1">
              <a:spcBef>
                <a:spcPct val="20000"/>
              </a:spcBef>
              <a:buClr>
                <a:schemeClr val="tx1"/>
              </a:buClr>
              <a:buSzPct val="100000"/>
              <a:buFont typeface="Arial"/>
              <a:buNone/>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6" name="Picture 5">
            <a:extLst>
              <a:ext uri="{FF2B5EF4-FFF2-40B4-BE49-F238E27FC236}">
                <a16:creationId xmlns:a16="http://schemas.microsoft.com/office/drawing/2014/main" id="{C5323881-C15C-4965-B50A-BD14C12C65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6650" y="127371"/>
            <a:ext cx="1550003" cy="622887"/>
          </a:xfrm>
          <a:prstGeom prst="rect">
            <a:avLst/>
          </a:prstGeom>
          <a:solidFill>
            <a:schemeClr val="bg1"/>
          </a:solidFill>
        </p:spPr>
      </p:pic>
    </p:spTree>
    <p:extLst>
      <p:ext uri="{BB962C8B-B14F-4D97-AF65-F5344CB8AC3E}">
        <p14:creationId xmlns:p14="http://schemas.microsoft.com/office/powerpoint/2010/main" val="132935342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Cookies System</a:t>
            </a:r>
          </a:p>
        </p:txBody>
      </p:sp>
      <p:pic>
        <p:nvPicPr>
          <p:cNvPr id="7" name="Picture Placeholder 6">
            <a:extLst>
              <a:ext uri="{FF2B5EF4-FFF2-40B4-BE49-F238E27FC236}">
                <a16:creationId xmlns:a16="http://schemas.microsoft.com/office/drawing/2014/main" id="{07E8B5D8-9328-41CD-BF2D-3454B859CC86}"/>
              </a:ext>
            </a:extLst>
          </p:cNvPr>
          <p:cNvPicPr>
            <a:picLocks noGrp="1" noChangeAspect="1"/>
          </p:cNvPicPr>
          <p:nvPr>
            <p:ph type="pic" sz="quarter" idx="13"/>
          </p:nvPr>
        </p:nvPicPr>
        <p:blipFill rotWithShape="1">
          <a:blip r:embed="rId2"/>
          <a:srcRect t="2609" b="6784"/>
          <a:stretch/>
        </p:blipFill>
        <p:spPr>
          <a:xfrm>
            <a:off x="0" y="14681"/>
            <a:ext cx="5024629" cy="6828639"/>
          </a:xfrm>
        </p:spPr>
      </p:pic>
      <p:pic>
        <p:nvPicPr>
          <p:cNvPr id="4" name="Picture 3">
            <a:extLst>
              <a:ext uri="{FF2B5EF4-FFF2-40B4-BE49-F238E27FC236}">
                <a16:creationId xmlns:a16="http://schemas.microsoft.com/office/drawing/2014/main" id="{2B0E81CF-9D2C-4D71-8876-FC40750B5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8982" y="1252806"/>
            <a:ext cx="2810665" cy="1129498"/>
          </a:xfrm>
          <a:prstGeom prst="rect">
            <a:avLst/>
          </a:prstGeom>
        </p:spPr>
      </p:pic>
    </p:spTree>
    <p:extLst>
      <p:ext uri="{BB962C8B-B14F-4D97-AF65-F5344CB8AC3E}">
        <p14:creationId xmlns:p14="http://schemas.microsoft.com/office/powerpoint/2010/main" val="13238720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E5DD5A-8AE4-CC47-8C42-18AF2CE29A4F}"/>
              </a:ext>
            </a:extLst>
          </p:cNvPr>
          <p:cNvSpPr>
            <a:spLocks noGrp="1"/>
          </p:cNvSpPr>
          <p:nvPr>
            <p:ph type="title"/>
          </p:nvPr>
        </p:nvSpPr>
        <p:spPr>
          <a:xfrm>
            <a:off x="408759" y="402879"/>
            <a:ext cx="8145462" cy="457200"/>
          </a:xfrm>
        </p:spPr>
        <p:txBody>
          <a:bodyPr>
            <a:normAutofit/>
          </a:bodyPr>
          <a:lstStyle/>
          <a:p>
            <a:r>
              <a:rPr lang="en-US" dirty="0"/>
              <a:t>   Initial Order Entry: by Girl, by Variety</a:t>
            </a:r>
          </a:p>
        </p:txBody>
      </p:sp>
      <p:sp>
        <p:nvSpPr>
          <p:cNvPr id="10" name="Text Placeholder 9">
            <a:extLst>
              <a:ext uri="{FF2B5EF4-FFF2-40B4-BE49-F238E27FC236}">
                <a16:creationId xmlns:a16="http://schemas.microsoft.com/office/drawing/2014/main" id="{7DCB9D22-DAE3-0943-BE08-C0307A152A42}"/>
              </a:ext>
            </a:extLst>
          </p:cNvPr>
          <p:cNvSpPr>
            <a:spLocks noGrp="1"/>
          </p:cNvSpPr>
          <p:nvPr>
            <p:ph idx="1"/>
          </p:nvPr>
        </p:nvSpPr>
        <p:spPr/>
        <p:txBody>
          <a:bodyPr>
            <a:normAutofit/>
          </a:bodyPr>
          <a:lstStyle/>
          <a:p>
            <a:pPr marL="0" indent="0">
              <a:buNone/>
            </a:pPr>
            <a:br>
              <a:rPr lang="en-US" sz="5600" dirty="0">
                <a:latin typeface="Omnes_GirlScouts Regular"/>
                <a:cs typeface="Arial" panose="020B0604020202020204" pitchFamily="34" charset="0"/>
              </a:rPr>
            </a:br>
            <a:endParaRPr lang="en-US" sz="5600" dirty="0">
              <a:latin typeface="Omnes_GirlScouts Regular"/>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1EC9A363-38A8-274B-AAFD-725E43B31CDC}"/>
              </a:ext>
            </a:extLst>
          </p:cNvPr>
          <p:cNvSpPr>
            <a:spLocks noGrp="1"/>
          </p:cNvSpPr>
          <p:nvPr>
            <p:ph type="sldNum" sz="quarter" idx="12"/>
          </p:nvPr>
        </p:nvSpPr>
        <p:spPr/>
        <p:txBody>
          <a:bodyPr/>
          <a:lstStyle/>
          <a:p>
            <a:fld id="{990CBC6E-F1C2-1F47-ABA1-B1BBE767C3DA}" type="slidenum">
              <a:rPr lang="en-US" smtClean="0"/>
              <a:pPr/>
              <a:t>27</a:t>
            </a:fld>
            <a:endParaRPr lang="en-US" dirty="0"/>
          </a:p>
        </p:txBody>
      </p:sp>
      <p:sp>
        <p:nvSpPr>
          <p:cNvPr id="11" name="Content Placeholder 9">
            <a:extLst>
              <a:ext uri="{FF2B5EF4-FFF2-40B4-BE49-F238E27FC236}">
                <a16:creationId xmlns:a16="http://schemas.microsoft.com/office/drawing/2014/main" id="{7A7AB907-D298-014D-A865-7DB56009D62B}"/>
              </a:ext>
            </a:extLst>
          </p:cNvPr>
          <p:cNvSpPr txBox="1">
            <a:spLocks/>
          </p:cNvSpPr>
          <p:nvPr/>
        </p:nvSpPr>
        <p:spPr>
          <a:xfrm>
            <a:off x="636104" y="2548414"/>
            <a:ext cx="8229600" cy="2907340"/>
          </a:xfrm>
          <a:prstGeom prst="rect">
            <a:avLst/>
          </a:prstGeom>
        </p:spPr>
        <p:txBody>
          <a:bodyPr vert="horz" lIns="91440" tIns="45720" rIns="91440" bIns="45720" rtlCol="0">
            <a:normAutofit/>
          </a:bodyPr>
          <a:lstStyle>
            <a:lvl1pPr marL="0" indent="0" algn="l" defTabSz="457200" rtl="0" eaLnBrk="1" latinLnBrk="0" hangingPunct="1">
              <a:spcBef>
                <a:spcPct val="20000"/>
              </a:spcBef>
              <a:buClr>
                <a:schemeClr val="tx1"/>
              </a:buClr>
              <a:buSzPct val="100000"/>
              <a:buFont typeface="Arial"/>
              <a:buNone/>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6" name="Content Placeholder 6">
            <a:extLst>
              <a:ext uri="{FF2B5EF4-FFF2-40B4-BE49-F238E27FC236}">
                <a16:creationId xmlns:a16="http://schemas.microsoft.com/office/drawing/2014/main" id="{01E519BC-03BD-4AB6-896A-5AFFB571BC43}"/>
              </a:ext>
            </a:extLst>
          </p:cNvPr>
          <p:cNvPicPr>
            <a:picLocks noChangeAspect="1"/>
          </p:cNvPicPr>
          <p:nvPr/>
        </p:nvPicPr>
        <p:blipFill>
          <a:blip r:embed="rId3"/>
          <a:stretch>
            <a:fillRect/>
          </a:stretch>
        </p:blipFill>
        <p:spPr>
          <a:xfrm>
            <a:off x="241892" y="1251646"/>
            <a:ext cx="8623812" cy="4204108"/>
          </a:xfrm>
          <a:prstGeom prst="rect">
            <a:avLst/>
          </a:prstGeom>
        </p:spPr>
      </p:pic>
      <p:pic>
        <p:nvPicPr>
          <p:cNvPr id="7" name="Picture 6">
            <a:extLst>
              <a:ext uri="{FF2B5EF4-FFF2-40B4-BE49-F238E27FC236}">
                <a16:creationId xmlns:a16="http://schemas.microsoft.com/office/drawing/2014/main" id="{22C4715B-3BD5-4467-85AA-241B67129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6650" y="55293"/>
            <a:ext cx="1652583" cy="664110"/>
          </a:xfrm>
          <a:prstGeom prst="rect">
            <a:avLst/>
          </a:prstGeom>
          <a:solidFill>
            <a:schemeClr val="bg1"/>
          </a:solidFill>
        </p:spPr>
      </p:pic>
    </p:spTree>
    <p:extLst>
      <p:ext uri="{BB962C8B-B14F-4D97-AF65-F5344CB8AC3E}">
        <p14:creationId xmlns:p14="http://schemas.microsoft.com/office/powerpoint/2010/main" val="2434793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E5DD5A-8AE4-CC47-8C42-18AF2CE29A4F}"/>
              </a:ext>
            </a:extLst>
          </p:cNvPr>
          <p:cNvSpPr>
            <a:spLocks noGrp="1"/>
          </p:cNvSpPr>
          <p:nvPr>
            <p:ph type="title"/>
          </p:nvPr>
        </p:nvSpPr>
        <p:spPr>
          <a:xfrm>
            <a:off x="385544" y="429992"/>
            <a:ext cx="8145462" cy="457200"/>
          </a:xfrm>
        </p:spPr>
        <p:txBody>
          <a:bodyPr>
            <a:normAutofit/>
          </a:bodyPr>
          <a:lstStyle/>
          <a:p>
            <a:r>
              <a:rPr lang="en-US" dirty="0"/>
              <a:t>   Initial Order guidelines</a:t>
            </a:r>
          </a:p>
        </p:txBody>
      </p:sp>
      <p:sp>
        <p:nvSpPr>
          <p:cNvPr id="10" name="Text Placeholder 9">
            <a:extLst>
              <a:ext uri="{FF2B5EF4-FFF2-40B4-BE49-F238E27FC236}">
                <a16:creationId xmlns:a16="http://schemas.microsoft.com/office/drawing/2014/main" id="{7DCB9D22-DAE3-0943-BE08-C0307A152A42}"/>
              </a:ext>
            </a:extLst>
          </p:cNvPr>
          <p:cNvSpPr>
            <a:spLocks noGrp="1"/>
          </p:cNvSpPr>
          <p:nvPr>
            <p:ph idx="1"/>
          </p:nvPr>
        </p:nvSpPr>
        <p:spPr>
          <a:xfrm>
            <a:off x="635004" y="1152079"/>
            <a:ext cx="8230700" cy="5327651"/>
          </a:xfrm>
        </p:spPr>
        <p:txBody>
          <a:bodyPr>
            <a:normAutofit/>
          </a:bodyPr>
          <a:lstStyle/>
          <a:p>
            <a:pPr marL="342900" indent="-342900">
              <a:buFont typeface="Arial" panose="020B0604020202020204" pitchFamily="34" charset="0"/>
              <a:buChar char="•"/>
            </a:pPr>
            <a:r>
              <a:rPr lang="en-US" sz="1900" dirty="0"/>
              <a:t>Troop initial orders are due in Smart Cookies October 29</a:t>
            </a:r>
            <a:r>
              <a:rPr lang="en-US" sz="1900" baseline="30000" dirty="0"/>
              <a:t>th</a:t>
            </a:r>
            <a:r>
              <a:rPr lang="en-US" sz="1900" dirty="0"/>
              <a:t> by 11:30pm</a:t>
            </a:r>
          </a:p>
          <a:p>
            <a:pPr marL="342900" indent="-342900">
              <a:buFont typeface="Arial" panose="020B0604020202020204" pitchFamily="34" charset="0"/>
              <a:buChar char="•"/>
            </a:pPr>
            <a:r>
              <a:rPr lang="en-US" sz="1900" dirty="0"/>
              <a:t>Troops create Initial Orders by GIRL, by variety and in packages. Select the downward arrow to the far right of each girl name to enter packages by variety</a:t>
            </a:r>
          </a:p>
          <a:p>
            <a:endParaRPr lang="en-US" dirty="0"/>
          </a:p>
        </p:txBody>
      </p:sp>
      <p:sp>
        <p:nvSpPr>
          <p:cNvPr id="4" name="Slide Number Placeholder 3">
            <a:extLst>
              <a:ext uri="{FF2B5EF4-FFF2-40B4-BE49-F238E27FC236}">
                <a16:creationId xmlns:a16="http://schemas.microsoft.com/office/drawing/2014/main" id="{1EC9A363-38A8-274B-AAFD-725E43B31CDC}"/>
              </a:ext>
            </a:extLst>
          </p:cNvPr>
          <p:cNvSpPr>
            <a:spLocks noGrp="1"/>
          </p:cNvSpPr>
          <p:nvPr>
            <p:ph type="sldNum" sz="quarter" idx="12"/>
          </p:nvPr>
        </p:nvSpPr>
        <p:spPr/>
        <p:txBody>
          <a:bodyPr/>
          <a:lstStyle/>
          <a:p>
            <a:fld id="{990CBC6E-F1C2-1F47-ABA1-B1BBE767C3DA}" type="slidenum">
              <a:rPr lang="en-US" smtClean="0"/>
              <a:pPr/>
              <a:t>28</a:t>
            </a:fld>
            <a:endParaRPr lang="en-US" dirty="0"/>
          </a:p>
        </p:txBody>
      </p:sp>
      <p:sp>
        <p:nvSpPr>
          <p:cNvPr id="11" name="Content Placeholder 9">
            <a:extLst>
              <a:ext uri="{FF2B5EF4-FFF2-40B4-BE49-F238E27FC236}">
                <a16:creationId xmlns:a16="http://schemas.microsoft.com/office/drawing/2014/main" id="{7A7AB907-D298-014D-A865-7DB56009D62B}"/>
              </a:ext>
            </a:extLst>
          </p:cNvPr>
          <p:cNvSpPr txBox="1">
            <a:spLocks/>
          </p:cNvSpPr>
          <p:nvPr/>
        </p:nvSpPr>
        <p:spPr>
          <a:xfrm>
            <a:off x="636104" y="2548414"/>
            <a:ext cx="8229600" cy="2907340"/>
          </a:xfrm>
          <a:prstGeom prst="rect">
            <a:avLst/>
          </a:prstGeom>
        </p:spPr>
        <p:txBody>
          <a:bodyPr vert="horz" lIns="91440" tIns="45720" rIns="91440" bIns="45720" rtlCol="0">
            <a:normAutofit/>
          </a:bodyPr>
          <a:lstStyle>
            <a:lvl1pPr marL="0" indent="0" algn="l" defTabSz="457200" rtl="0" eaLnBrk="1" latinLnBrk="0" hangingPunct="1">
              <a:spcBef>
                <a:spcPct val="20000"/>
              </a:spcBef>
              <a:buClr>
                <a:schemeClr val="tx1"/>
              </a:buClr>
              <a:buSzPct val="100000"/>
              <a:buFont typeface="Arial"/>
              <a:buNone/>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2" name="Picture 1">
            <a:extLst>
              <a:ext uri="{FF2B5EF4-FFF2-40B4-BE49-F238E27FC236}">
                <a16:creationId xmlns:a16="http://schemas.microsoft.com/office/drawing/2014/main" id="{ECEB90F5-A166-44F3-8CBA-2CFDADBE6C4B}"/>
              </a:ext>
            </a:extLst>
          </p:cNvPr>
          <p:cNvPicPr>
            <a:picLocks noChangeAspect="1"/>
          </p:cNvPicPr>
          <p:nvPr/>
        </p:nvPicPr>
        <p:blipFill>
          <a:blip r:embed="rId3"/>
          <a:stretch>
            <a:fillRect/>
          </a:stretch>
        </p:blipFill>
        <p:spPr>
          <a:xfrm>
            <a:off x="221325" y="2339786"/>
            <a:ext cx="8644379" cy="3758219"/>
          </a:xfrm>
          <a:prstGeom prst="rect">
            <a:avLst/>
          </a:prstGeom>
        </p:spPr>
      </p:pic>
      <p:pic>
        <p:nvPicPr>
          <p:cNvPr id="7" name="Picture 6">
            <a:extLst>
              <a:ext uri="{FF2B5EF4-FFF2-40B4-BE49-F238E27FC236}">
                <a16:creationId xmlns:a16="http://schemas.microsoft.com/office/drawing/2014/main" id="{BE8ECFBB-EC86-4419-8301-B2FF5D609C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8587" y="165105"/>
            <a:ext cx="1550003" cy="622887"/>
          </a:xfrm>
          <a:prstGeom prst="rect">
            <a:avLst/>
          </a:prstGeom>
          <a:solidFill>
            <a:schemeClr val="bg1"/>
          </a:solidFill>
        </p:spPr>
      </p:pic>
    </p:spTree>
    <p:extLst>
      <p:ext uri="{BB962C8B-B14F-4D97-AF65-F5344CB8AC3E}">
        <p14:creationId xmlns:p14="http://schemas.microsoft.com/office/powerpoint/2010/main" val="312946020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7C564-58D8-8644-B570-50FDDC7CDE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12"/>
          <a:stretch/>
        </p:blipFill>
        <p:spPr>
          <a:xfrm>
            <a:off x="0" y="3048000"/>
            <a:ext cx="9144000" cy="3810000"/>
          </a:xfrm>
          <a:prstGeom prst="rect">
            <a:avLst/>
          </a:prstGeom>
        </p:spPr>
      </p:pic>
      <p:sp>
        <p:nvSpPr>
          <p:cNvPr id="5" name="Title 5">
            <a:extLst>
              <a:ext uri="{FF2B5EF4-FFF2-40B4-BE49-F238E27FC236}">
                <a16:creationId xmlns:a16="http://schemas.microsoft.com/office/drawing/2014/main" id="{8918D0DF-C7CE-274A-8EA6-3C4B13248D18}"/>
              </a:ext>
            </a:extLst>
          </p:cNvPr>
          <p:cNvSpPr txBox="1">
            <a:spLocks/>
          </p:cNvSpPr>
          <p:nvPr/>
        </p:nvSpPr>
        <p:spPr>
          <a:xfrm>
            <a:off x="437230" y="3962400"/>
            <a:ext cx="3279202" cy="685800"/>
          </a:xfrm>
          <a:prstGeom prst="rect">
            <a:avLst/>
          </a:prstGeom>
        </p:spPr>
        <p:txBody>
          <a:bodyPr vert="horz" wrap="square" lIns="0" tIns="182880" rIns="0" bIns="45720" rtlCol="0" anchor="t" anchorCtr="0">
            <a:noAutofit/>
          </a:bodyPr>
          <a:lstStyle>
            <a:lvl1pPr eaLnBrk="1" hangingPunct="1">
              <a:defRPr sz="3600" b="1" i="0">
                <a:solidFill>
                  <a:schemeClr val="tx1"/>
                </a:solidFill>
                <a:latin typeface="Franklin Gothic Demi Cond" panose="020B0603020102020204" pitchFamily="34" charset="0"/>
                <a:ea typeface="+mj-ea"/>
                <a:cs typeface="+mj-cs"/>
              </a:defRPr>
            </a:lvl1pPr>
          </a:lstStyle>
          <a:p>
            <a:pPr marL="0" marR="0" lvl="0" indent="0" algn="ctr" defTabSz="914400" rtl="0" eaLnBrk="1" fontAlgn="auto" latinLnBrk="0" hangingPunct="1">
              <a:lnSpc>
                <a:spcPts val="35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FFFFFF"/>
                </a:solidFill>
                <a:effectLst/>
                <a:uLnTx/>
                <a:uFillTx/>
                <a:latin typeface="Franklin Gothic Demi Cond" panose="020B0603020102020204" pitchFamily="34" charset="0"/>
                <a:ea typeface="+mj-ea"/>
                <a:cs typeface="+mj-cs"/>
                <a:sym typeface="Arial"/>
              </a:rPr>
              <a:t>Creating</a:t>
            </a:r>
            <a:r>
              <a:rPr kumimoji="0" lang="en-US" sz="3200" b="0" i="0" u="none" strike="noStrike" kern="0" cap="none" spc="0" normalizeH="0" noProof="0" dirty="0">
                <a:ln>
                  <a:noFill/>
                </a:ln>
                <a:solidFill>
                  <a:srgbClr val="FFFFFF"/>
                </a:solidFill>
                <a:effectLst/>
                <a:uLnTx/>
                <a:uFillTx/>
                <a:latin typeface="Franklin Gothic Demi Cond" panose="020B0603020102020204" pitchFamily="34" charset="0"/>
                <a:ea typeface="+mj-ea"/>
                <a:cs typeface="+mj-cs"/>
                <a:sym typeface="Arial"/>
              </a:rPr>
              <a:t> </a:t>
            </a:r>
          </a:p>
          <a:p>
            <a:pPr marL="0" marR="0" lvl="0" indent="0" algn="ctr" defTabSz="914400" rtl="0" eaLnBrk="1" fontAlgn="auto" latinLnBrk="0" hangingPunct="1">
              <a:lnSpc>
                <a:spcPts val="3500"/>
              </a:lnSpc>
              <a:spcBef>
                <a:spcPts val="0"/>
              </a:spcBef>
              <a:spcAft>
                <a:spcPts val="0"/>
              </a:spcAft>
              <a:buClr>
                <a:srgbClr val="000000"/>
              </a:buClr>
              <a:buSzTx/>
              <a:buFont typeface="Arial"/>
              <a:buNone/>
              <a:tabLst/>
              <a:defRPr/>
            </a:pPr>
            <a:r>
              <a:rPr kumimoji="0" lang="en-US" sz="3200" b="0" i="0" u="none" strike="noStrike" kern="0" cap="none" spc="0" normalizeH="0" noProof="0" dirty="0">
                <a:ln>
                  <a:noFill/>
                </a:ln>
                <a:solidFill>
                  <a:srgbClr val="FFFFFF"/>
                </a:solidFill>
                <a:effectLst/>
                <a:uLnTx/>
                <a:uFillTx/>
                <a:latin typeface="Franklin Gothic Demi Cond" panose="020B0603020102020204" pitchFamily="34" charset="0"/>
                <a:ea typeface="+mj-ea"/>
                <a:cs typeface="+mj-cs"/>
                <a:sym typeface="Arial"/>
              </a:rPr>
              <a:t>Recognition Orders </a:t>
            </a:r>
            <a:endParaRPr kumimoji="0" lang="en-US" sz="3200" b="0" i="0" u="none" strike="noStrike" kern="0" cap="none" spc="0" normalizeH="0" baseline="0" noProof="0" dirty="0">
              <a:ln>
                <a:noFill/>
              </a:ln>
              <a:solidFill>
                <a:srgbClr val="FFFFFF"/>
              </a:solidFill>
              <a:effectLst/>
              <a:uLnTx/>
              <a:uFillTx/>
              <a:latin typeface="Franklin Gothic Demi Cond" panose="020B0603020102020204" pitchFamily="34" charset="0"/>
              <a:ea typeface="+mj-ea"/>
              <a:cs typeface="+mj-cs"/>
              <a:sym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422" y="0"/>
            <a:ext cx="5024628" cy="6858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279" y="402373"/>
            <a:ext cx="2293104" cy="2291576"/>
          </a:xfrm>
          <a:prstGeom prst="rect">
            <a:avLst/>
          </a:prstGeom>
        </p:spPr>
      </p:pic>
    </p:spTree>
    <p:extLst>
      <p:ext uri="{BB962C8B-B14F-4D97-AF65-F5344CB8AC3E}">
        <p14:creationId xmlns:p14="http://schemas.microsoft.com/office/powerpoint/2010/main" val="3576049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609717DE-4F33-40B1-A9E0-6EB6FA3A2C1E}"/>
              </a:ext>
            </a:extLst>
          </p:cNvPr>
          <p:cNvSpPr>
            <a:spLocks noGrp="1"/>
          </p:cNvSpPr>
          <p:nvPr>
            <p:ph type="title"/>
          </p:nvPr>
        </p:nvSpPr>
        <p:spPr/>
        <p:txBody>
          <a:bodyPr/>
          <a:lstStyle/>
          <a:p>
            <a:r>
              <a:rPr lang="en-US" dirty="0"/>
              <a:t>Your 2024 ABC cookie lineup</a:t>
            </a:r>
          </a:p>
        </p:txBody>
      </p:sp>
      <p:sp>
        <p:nvSpPr>
          <p:cNvPr id="2" name="Slide Number Placeholder 1"/>
          <p:cNvSpPr>
            <a:spLocks noGrp="1"/>
          </p:cNvSpPr>
          <p:nvPr>
            <p:ph type="sldNum" sz="quarter" idx="12"/>
          </p:nvPr>
        </p:nvSpPr>
        <p:spPr/>
        <p:txBody>
          <a:bodyPr/>
          <a:lstStyle/>
          <a:p>
            <a:pPr marL="17318">
              <a:lnSpc>
                <a:spcPts val="972"/>
              </a:lnSpc>
            </a:pPr>
            <a:fld id="{81D60167-4931-47E6-BA6A-407CBD079E47}" type="slidenum">
              <a:rPr lang="en-US" spc="-3"/>
              <a:pPr marL="17318">
                <a:lnSpc>
                  <a:spcPts val="972"/>
                </a:lnSpc>
              </a:pPr>
              <a:t>3</a:t>
            </a:fld>
            <a:endParaRPr lang="en-US" spc="-3" dirty="0"/>
          </a:p>
        </p:txBody>
      </p:sp>
      <p:pic>
        <p:nvPicPr>
          <p:cNvPr id="36" name="Picture 35">
            <a:extLst>
              <a:ext uri="{FF2B5EF4-FFF2-40B4-BE49-F238E27FC236}">
                <a16:creationId xmlns:a16="http://schemas.microsoft.com/office/drawing/2014/main" id="{AF76D663-9CE0-4E1F-8BBD-C956AA5A91C2}"/>
              </a:ext>
            </a:extLst>
          </p:cNvPr>
          <p:cNvPicPr>
            <a:picLocks noChangeAspect="1"/>
          </p:cNvPicPr>
          <p:nvPr/>
        </p:nvPicPr>
        <p:blipFill>
          <a:blip r:embed="rId2"/>
          <a:stretch>
            <a:fillRect/>
          </a:stretch>
        </p:blipFill>
        <p:spPr>
          <a:xfrm>
            <a:off x="1448341" y="1138293"/>
            <a:ext cx="6583296" cy="4876010"/>
          </a:xfrm>
          <a:prstGeom prst="rect">
            <a:avLst/>
          </a:prstGeom>
        </p:spPr>
      </p:pic>
    </p:spTree>
    <p:extLst>
      <p:ext uri="{BB962C8B-B14F-4D97-AF65-F5344CB8AC3E}">
        <p14:creationId xmlns:p14="http://schemas.microsoft.com/office/powerpoint/2010/main" val="359281992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3709" y="3016513"/>
            <a:ext cx="4493419" cy="1750219"/>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9134" y="5446622"/>
            <a:ext cx="1659147" cy="427680"/>
          </a:xfrm>
          <a:prstGeom prst="rect">
            <a:avLst/>
          </a:prstGeom>
        </p:spPr>
      </p:pic>
      <p:pic>
        <p:nvPicPr>
          <p:cNvPr id="5" name="Picture 4"/>
          <p:cNvPicPr>
            <a:picLocks noChangeAspect="1"/>
          </p:cNvPicPr>
          <p:nvPr/>
        </p:nvPicPr>
        <p:blipFill rotWithShape="1">
          <a:blip r:embed="rId5"/>
          <a:srcRect b="65863"/>
          <a:stretch/>
        </p:blipFill>
        <p:spPr>
          <a:xfrm>
            <a:off x="207817" y="1752015"/>
            <a:ext cx="8753301" cy="1264498"/>
          </a:xfrm>
          <a:prstGeom prst="rect">
            <a:avLst/>
          </a:prstGeom>
          <a:ln w="38100">
            <a:solidFill>
              <a:schemeClr val="tx1"/>
            </a:solidFill>
          </a:ln>
        </p:spPr>
      </p:pic>
      <p:sp>
        <p:nvSpPr>
          <p:cNvPr id="6" name="Rectangle 5"/>
          <p:cNvSpPr/>
          <p:nvPr/>
        </p:nvSpPr>
        <p:spPr>
          <a:xfrm>
            <a:off x="3215497" y="2500983"/>
            <a:ext cx="1368971" cy="277801"/>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p:nvPicPr>
        <p:blipFill rotWithShape="1">
          <a:blip r:embed="rId6"/>
          <a:srcRect b="4903"/>
          <a:stretch/>
        </p:blipFill>
        <p:spPr>
          <a:xfrm>
            <a:off x="4584467" y="3411418"/>
            <a:ext cx="4302429" cy="2491872"/>
          </a:xfrm>
          <a:prstGeom prst="rect">
            <a:avLst/>
          </a:prstGeom>
          <a:ln w="38100">
            <a:solidFill>
              <a:schemeClr val="tx1"/>
            </a:solidFill>
          </a:ln>
        </p:spPr>
      </p:pic>
      <p:sp>
        <p:nvSpPr>
          <p:cNvPr id="10" name="Title 9">
            <a:extLst>
              <a:ext uri="{FF2B5EF4-FFF2-40B4-BE49-F238E27FC236}">
                <a16:creationId xmlns:a16="http://schemas.microsoft.com/office/drawing/2014/main" id="{1B4BF493-9B93-42F2-AD58-84B0DF61C1EA}"/>
              </a:ext>
            </a:extLst>
          </p:cNvPr>
          <p:cNvSpPr>
            <a:spLocks noGrp="1"/>
          </p:cNvSpPr>
          <p:nvPr>
            <p:ph type="title"/>
          </p:nvPr>
        </p:nvSpPr>
        <p:spPr>
          <a:xfrm>
            <a:off x="741434" y="387348"/>
            <a:ext cx="8145462" cy="457200"/>
          </a:xfrm>
        </p:spPr>
        <p:txBody>
          <a:bodyPr/>
          <a:lstStyle/>
          <a:p>
            <a:r>
              <a:rPr lang="en-US" dirty="0"/>
              <a:t>Navigate to Recognitions &gt; Create Order</a:t>
            </a:r>
          </a:p>
        </p:txBody>
      </p:sp>
      <p:pic>
        <p:nvPicPr>
          <p:cNvPr id="13" name="Picture 12">
            <a:extLst>
              <a:ext uri="{FF2B5EF4-FFF2-40B4-BE49-F238E27FC236}">
                <a16:creationId xmlns:a16="http://schemas.microsoft.com/office/drawing/2014/main" id="{62A64630-6B1D-4101-96EC-D90D59F976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1175" y="43188"/>
            <a:ext cx="1712825" cy="688319"/>
          </a:xfrm>
          <a:prstGeom prst="rect">
            <a:avLst/>
          </a:prstGeom>
          <a:solidFill>
            <a:schemeClr val="bg1"/>
          </a:solidFill>
        </p:spPr>
      </p:pic>
    </p:spTree>
    <p:extLst>
      <p:ext uri="{BB962C8B-B14F-4D97-AF65-F5344CB8AC3E}">
        <p14:creationId xmlns:p14="http://schemas.microsoft.com/office/powerpoint/2010/main" val="224583363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577" y="1808852"/>
            <a:ext cx="8939123" cy="2733335"/>
          </a:xfrm>
          <a:prstGeom prst="rect">
            <a:avLst/>
          </a:prstGeom>
        </p:spPr>
      </p:pic>
      <p:sp>
        <p:nvSpPr>
          <p:cNvPr id="6" name="Title 5">
            <a:extLst>
              <a:ext uri="{FF2B5EF4-FFF2-40B4-BE49-F238E27FC236}">
                <a16:creationId xmlns:a16="http://schemas.microsoft.com/office/drawing/2014/main" id="{ADCCD7F9-6DDB-4576-94D0-E098A4EE98EE}"/>
              </a:ext>
            </a:extLst>
          </p:cNvPr>
          <p:cNvSpPr>
            <a:spLocks noGrp="1"/>
          </p:cNvSpPr>
          <p:nvPr>
            <p:ph type="title"/>
          </p:nvPr>
        </p:nvSpPr>
        <p:spPr/>
        <p:txBody>
          <a:bodyPr/>
          <a:lstStyle/>
          <a:p>
            <a:r>
              <a:rPr lang="en-US" dirty="0"/>
              <a:t>Create Vs. Manage Reward Orders</a:t>
            </a:r>
          </a:p>
        </p:txBody>
      </p:sp>
      <p:pic>
        <p:nvPicPr>
          <p:cNvPr id="9" name="Picture 8">
            <a:extLst>
              <a:ext uri="{FF2B5EF4-FFF2-40B4-BE49-F238E27FC236}">
                <a16:creationId xmlns:a16="http://schemas.microsoft.com/office/drawing/2014/main" id="{4E6928AB-6320-4325-BFFD-AB170C9B2D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194246"/>
            <a:ext cx="1550003" cy="622887"/>
          </a:xfrm>
          <a:prstGeom prst="rect">
            <a:avLst/>
          </a:prstGeom>
          <a:solidFill>
            <a:schemeClr val="bg1"/>
          </a:solidFill>
        </p:spPr>
      </p:pic>
    </p:spTree>
    <p:extLst>
      <p:ext uri="{BB962C8B-B14F-4D97-AF65-F5344CB8AC3E}">
        <p14:creationId xmlns:p14="http://schemas.microsoft.com/office/powerpoint/2010/main" val="407696099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7C564-58D8-8644-B570-50FDDC7CDE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12"/>
          <a:stretch/>
        </p:blipFill>
        <p:spPr>
          <a:xfrm>
            <a:off x="0" y="3048000"/>
            <a:ext cx="9144000" cy="3810000"/>
          </a:xfrm>
          <a:prstGeom prst="rect">
            <a:avLst/>
          </a:prstGeom>
        </p:spPr>
      </p:pic>
      <p:sp>
        <p:nvSpPr>
          <p:cNvPr id="5" name="Title 5">
            <a:extLst>
              <a:ext uri="{FF2B5EF4-FFF2-40B4-BE49-F238E27FC236}">
                <a16:creationId xmlns:a16="http://schemas.microsoft.com/office/drawing/2014/main" id="{8918D0DF-C7CE-274A-8EA6-3C4B13248D18}"/>
              </a:ext>
            </a:extLst>
          </p:cNvPr>
          <p:cNvSpPr txBox="1">
            <a:spLocks/>
          </p:cNvSpPr>
          <p:nvPr/>
        </p:nvSpPr>
        <p:spPr>
          <a:xfrm>
            <a:off x="437230" y="3962400"/>
            <a:ext cx="3279202" cy="685800"/>
          </a:xfrm>
          <a:prstGeom prst="rect">
            <a:avLst/>
          </a:prstGeom>
        </p:spPr>
        <p:txBody>
          <a:bodyPr vert="horz" wrap="square" lIns="0" tIns="182880" rIns="0" bIns="45720" rtlCol="0" anchor="t" anchorCtr="0">
            <a:noAutofit/>
          </a:bodyPr>
          <a:lstStyle>
            <a:lvl1pPr eaLnBrk="1" hangingPunct="1">
              <a:defRPr sz="3600" b="1" i="0">
                <a:solidFill>
                  <a:schemeClr val="tx1"/>
                </a:solidFill>
                <a:latin typeface="Franklin Gothic Demi Cond" panose="020B0603020102020204" pitchFamily="34" charset="0"/>
                <a:ea typeface="+mj-ea"/>
                <a:cs typeface="+mj-cs"/>
              </a:defRPr>
            </a:lvl1pPr>
          </a:lstStyle>
          <a:p>
            <a:pPr marL="0" marR="0" lvl="0" indent="0" algn="ctr" defTabSz="914400" rtl="0" eaLnBrk="1" fontAlgn="auto" latinLnBrk="0" hangingPunct="1">
              <a:lnSpc>
                <a:spcPts val="35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FFFFFF"/>
                </a:solidFill>
                <a:effectLst/>
                <a:uLnTx/>
                <a:uFillTx/>
                <a:latin typeface="Franklin Gothic Demi Cond" panose="020B0603020102020204" pitchFamily="34" charset="0"/>
                <a:ea typeface="+mj-ea"/>
                <a:cs typeface="+mj-cs"/>
                <a:sym typeface="Arial"/>
              </a:rPr>
              <a:t>Troop to Girl Transfers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422" y="0"/>
            <a:ext cx="5024628" cy="6858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279" y="402373"/>
            <a:ext cx="2293104" cy="2291576"/>
          </a:xfrm>
          <a:prstGeom prst="rect">
            <a:avLst/>
          </a:prstGeom>
        </p:spPr>
      </p:pic>
    </p:spTree>
    <p:extLst>
      <p:ext uri="{BB962C8B-B14F-4D97-AF65-F5344CB8AC3E}">
        <p14:creationId xmlns:p14="http://schemas.microsoft.com/office/powerpoint/2010/main" val="3441228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E5DD5A-8AE4-CC47-8C42-18AF2CE29A4F}"/>
              </a:ext>
            </a:extLst>
          </p:cNvPr>
          <p:cNvSpPr>
            <a:spLocks noGrp="1"/>
          </p:cNvSpPr>
          <p:nvPr>
            <p:ph type="title"/>
          </p:nvPr>
        </p:nvSpPr>
        <p:spPr/>
        <p:txBody>
          <a:bodyPr>
            <a:normAutofit/>
          </a:bodyPr>
          <a:lstStyle/>
          <a:p>
            <a:r>
              <a:rPr lang="en-US" dirty="0"/>
              <a:t>Transfers in Smart Cookies</a:t>
            </a:r>
          </a:p>
        </p:txBody>
      </p:sp>
      <p:sp>
        <p:nvSpPr>
          <p:cNvPr id="10" name="Text Placeholder 9">
            <a:extLst>
              <a:ext uri="{FF2B5EF4-FFF2-40B4-BE49-F238E27FC236}">
                <a16:creationId xmlns:a16="http://schemas.microsoft.com/office/drawing/2014/main" id="{7DCB9D22-DAE3-0943-BE08-C0307A152A42}"/>
              </a:ext>
            </a:extLst>
          </p:cNvPr>
          <p:cNvSpPr>
            <a:spLocks noGrp="1"/>
          </p:cNvSpPr>
          <p:nvPr>
            <p:ph idx="1"/>
          </p:nvPr>
        </p:nvSpPr>
        <p:spPr/>
        <p:txBody>
          <a:bodyPr>
            <a:noAutofit/>
          </a:bodyPr>
          <a:lstStyle/>
          <a:p>
            <a:r>
              <a:rPr lang="en-US" sz="1800" dirty="0">
                <a:latin typeface="Franklin Gothic Book" panose="020B0503020102020204" pitchFamily="34" charset="0"/>
                <a:cs typeface="Arial" panose="020B0604020202020204" pitchFamily="34" charset="0"/>
              </a:rPr>
              <a:t>ALL cookie transfers should be complete in Smart Cookies</a:t>
            </a:r>
          </a:p>
          <a:p>
            <a:r>
              <a:rPr lang="en-US" sz="1800" dirty="0">
                <a:latin typeface="Franklin Gothic Book" panose="020B0503020102020204" pitchFamily="34" charset="0"/>
                <a:cs typeface="Arial" panose="020B0604020202020204" pitchFamily="34" charset="0"/>
              </a:rPr>
              <a:t>Troop is financially responsible until entered into Smart Cookies </a:t>
            </a:r>
          </a:p>
          <a:p>
            <a:r>
              <a:rPr lang="en-US" sz="1800" dirty="0">
                <a:latin typeface="Franklin Gothic Book" panose="020B0503020102020204" pitchFamily="34" charset="0"/>
                <a:cs typeface="Arial" panose="020B0604020202020204" pitchFamily="34" charset="0"/>
              </a:rPr>
              <a:t>Single package transfers are allowed</a:t>
            </a:r>
          </a:p>
          <a:p>
            <a:r>
              <a:rPr lang="en-US" sz="1800" dirty="0">
                <a:latin typeface="Franklin Gothic Book" panose="020B0503020102020204" pitchFamily="34" charset="0"/>
                <a:cs typeface="Arial" panose="020B0604020202020204" pitchFamily="34" charset="0"/>
              </a:rPr>
              <a:t>Troop to Troop Transfers: </a:t>
            </a:r>
          </a:p>
          <a:p>
            <a:pPr lvl="1">
              <a:lnSpc>
                <a:spcPct val="100000"/>
              </a:lnSpc>
            </a:pPr>
            <a:r>
              <a:rPr lang="en-US" dirty="0">
                <a:latin typeface="Franklin Gothic Book" panose="020B0503020102020204" pitchFamily="34" charset="0"/>
                <a:cs typeface="Arial" panose="020B0604020202020204" pitchFamily="34" charset="0"/>
              </a:rPr>
              <a:t>Troops can transfer packages or cases of cookies out of inventory to another troop. </a:t>
            </a:r>
            <a:r>
              <a:rPr lang="en-US" i="1" dirty="0">
                <a:solidFill>
                  <a:srgbClr val="C00000"/>
                </a:solidFill>
                <a:latin typeface="Franklin Gothic Book" panose="020B0503020102020204" pitchFamily="34" charset="0"/>
                <a:cs typeface="Arial" panose="020B0604020202020204" pitchFamily="34" charset="0"/>
              </a:rPr>
              <a:t>(Check Smart Cookies before giving any cookies to another troop.)</a:t>
            </a:r>
          </a:p>
          <a:p>
            <a:pPr lvl="1">
              <a:lnSpc>
                <a:spcPct val="150000"/>
              </a:lnSpc>
            </a:pPr>
            <a:r>
              <a:rPr lang="en-US" dirty="0">
                <a:latin typeface="Franklin Gothic Book" panose="020B0503020102020204" pitchFamily="34" charset="0"/>
                <a:cs typeface="Arial" panose="020B0604020202020204" pitchFamily="34" charset="0"/>
              </a:rPr>
              <a:t>*T4 form is filled out</a:t>
            </a:r>
          </a:p>
          <a:p>
            <a:pPr lvl="1">
              <a:lnSpc>
                <a:spcPct val="150000"/>
              </a:lnSpc>
            </a:pPr>
            <a:r>
              <a:rPr lang="en-US" dirty="0">
                <a:latin typeface="Franklin Gothic Book" panose="020B0503020102020204" pitchFamily="34" charset="0"/>
                <a:cs typeface="Arial" panose="020B0604020202020204" pitchFamily="34" charset="0"/>
              </a:rPr>
              <a:t>* Entered into Smart Cookies in a timely manner by the giving troop</a:t>
            </a:r>
          </a:p>
          <a:p>
            <a:endParaRPr lang="en-US" sz="1800" dirty="0">
              <a:latin typeface="Franklin Gothic Book" panose="020B0503020102020204" pitchFamily="34" charset="0"/>
              <a:cs typeface="Arial" panose="020B0604020202020204" pitchFamily="34" charset="0"/>
            </a:endParaRPr>
          </a:p>
          <a:p>
            <a:r>
              <a:rPr lang="en-US" sz="1800" dirty="0">
                <a:latin typeface="Franklin Gothic Book" panose="020B0503020102020204" pitchFamily="34" charset="0"/>
                <a:cs typeface="Arial" panose="020B0604020202020204" pitchFamily="34" charset="0"/>
              </a:rPr>
              <a:t>Troop to Girl Transfers:</a:t>
            </a:r>
          </a:p>
          <a:p>
            <a:pPr lvl="1"/>
            <a:r>
              <a:rPr lang="en-US" dirty="0">
                <a:latin typeface="Franklin Gothic Book" panose="020B0503020102020204" pitchFamily="34" charset="0"/>
                <a:cs typeface="Arial" panose="020B0604020202020204" pitchFamily="34" charset="0"/>
              </a:rPr>
              <a:t>Cookies sold by Girls should be transferred frequently throughout the sale.  Girls do not earn incentives until packages are transferred in Smart Cookies</a:t>
            </a:r>
          </a:p>
          <a:p>
            <a:pPr lvl="1"/>
            <a:r>
              <a:rPr lang="en-US" dirty="0">
                <a:latin typeface="Franklin Gothic Book" panose="020B0503020102020204" pitchFamily="34" charset="0"/>
                <a:cs typeface="Arial" panose="020B0604020202020204" pitchFamily="34" charset="0"/>
              </a:rPr>
              <a:t>Troops create Troop to Girl transfer </a:t>
            </a:r>
          </a:p>
          <a:p>
            <a:pPr lvl="1"/>
            <a:r>
              <a:rPr lang="en-US" dirty="0">
                <a:latin typeface="Franklin Gothic Book" panose="020B0503020102020204" pitchFamily="34" charset="0"/>
                <a:cs typeface="Arial" panose="020B0604020202020204" pitchFamily="34" charset="0"/>
              </a:rPr>
              <a:t>Cookie booth sales should be transferred to girls via Smart Cookies </a:t>
            </a:r>
            <a:r>
              <a:rPr lang="en-US" u="sng" dirty="0">
                <a:latin typeface="Franklin Gothic Book" panose="020B0503020102020204" pitchFamily="34" charset="0"/>
                <a:cs typeface="Arial" panose="020B0604020202020204" pitchFamily="34" charset="0"/>
              </a:rPr>
              <a:t>Booth Divider</a:t>
            </a:r>
            <a:endParaRPr lang="en-US" dirty="0">
              <a:latin typeface="Franklin Gothic Book" panose="020B0503020102020204" pitchFamily="34" charset="0"/>
              <a:cs typeface="Arial" panose="020B0604020202020204" pitchFamily="34" charset="0"/>
            </a:endParaRPr>
          </a:p>
          <a:p>
            <a:endParaRPr lang="en-US" sz="1800" dirty="0">
              <a:latin typeface="Franklin Gothic Book" panose="020B0503020102020204" pitchFamily="34" charset="0"/>
            </a:endParaRPr>
          </a:p>
        </p:txBody>
      </p:sp>
      <p:sp>
        <p:nvSpPr>
          <p:cNvPr id="4" name="Slide Number Placeholder 3">
            <a:extLst>
              <a:ext uri="{FF2B5EF4-FFF2-40B4-BE49-F238E27FC236}">
                <a16:creationId xmlns:a16="http://schemas.microsoft.com/office/drawing/2014/main" id="{1EC9A363-38A8-274B-AAFD-725E43B31CDC}"/>
              </a:ext>
            </a:extLst>
          </p:cNvPr>
          <p:cNvSpPr>
            <a:spLocks noGrp="1"/>
          </p:cNvSpPr>
          <p:nvPr>
            <p:ph type="sldNum" sz="quarter" idx="12"/>
          </p:nvPr>
        </p:nvSpPr>
        <p:spPr/>
        <p:txBody>
          <a:bodyPr/>
          <a:lstStyle/>
          <a:p>
            <a:fld id="{990CBC6E-F1C2-1F47-ABA1-B1BBE767C3DA}" type="slidenum">
              <a:rPr lang="en-US" smtClean="0"/>
              <a:pPr/>
              <a:t>33</a:t>
            </a:fld>
            <a:endParaRPr lang="en-US" dirty="0"/>
          </a:p>
        </p:txBody>
      </p:sp>
      <p:sp>
        <p:nvSpPr>
          <p:cNvPr id="11" name="Content Placeholder 9">
            <a:extLst>
              <a:ext uri="{FF2B5EF4-FFF2-40B4-BE49-F238E27FC236}">
                <a16:creationId xmlns:a16="http://schemas.microsoft.com/office/drawing/2014/main" id="{7A7AB907-D298-014D-A865-7DB56009D62B}"/>
              </a:ext>
            </a:extLst>
          </p:cNvPr>
          <p:cNvSpPr txBox="1">
            <a:spLocks/>
          </p:cNvSpPr>
          <p:nvPr/>
        </p:nvSpPr>
        <p:spPr>
          <a:xfrm>
            <a:off x="636104" y="2548414"/>
            <a:ext cx="8229600" cy="2907340"/>
          </a:xfrm>
          <a:prstGeom prst="rect">
            <a:avLst/>
          </a:prstGeom>
        </p:spPr>
        <p:txBody>
          <a:bodyPr vert="horz" lIns="91440" tIns="45720" rIns="91440" bIns="45720" rtlCol="0">
            <a:normAutofit/>
          </a:bodyPr>
          <a:lstStyle>
            <a:lvl1pPr marL="0" indent="0" algn="l" defTabSz="457200" rtl="0" eaLnBrk="1" latinLnBrk="0" hangingPunct="1">
              <a:spcBef>
                <a:spcPct val="20000"/>
              </a:spcBef>
              <a:buClr>
                <a:schemeClr val="tx1"/>
              </a:buClr>
              <a:buSzPct val="100000"/>
              <a:buFont typeface="Arial"/>
              <a:buNone/>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6" name="Picture 5">
            <a:extLst>
              <a:ext uri="{FF2B5EF4-FFF2-40B4-BE49-F238E27FC236}">
                <a16:creationId xmlns:a16="http://schemas.microsoft.com/office/drawing/2014/main" id="{0F2D9172-AEF8-49C8-A9EB-1E4CB9231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6650" y="113497"/>
            <a:ext cx="1527413" cy="613809"/>
          </a:xfrm>
          <a:prstGeom prst="rect">
            <a:avLst/>
          </a:prstGeom>
          <a:solidFill>
            <a:schemeClr val="bg1"/>
          </a:solidFill>
        </p:spPr>
      </p:pic>
    </p:spTree>
    <p:extLst>
      <p:ext uri="{BB962C8B-B14F-4D97-AF65-F5344CB8AC3E}">
        <p14:creationId xmlns:p14="http://schemas.microsoft.com/office/powerpoint/2010/main" val="217275832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6131" y="1451579"/>
            <a:ext cx="8878810" cy="3774663"/>
          </a:xfrm>
          <a:prstGeom prst="rect">
            <a:avLst/>
          </a:prstGeom>
        </p:spPr>
      </p:pic>
      <p:sp>
        <p:nvSpPr>
          <p:cNvPr id="3" name="Title 2"/>
          <p:cNvSpPr>
            <a:spLocks noGrp="1"/>
          </p:cNvSpPr>
          <p:nvPr>
            <p:ph type="title"/>
          </p:nvPr>
        </p:nvSpPr>
        <p:spPr/>
        <p:txBody>
          <a:bodyPr/>
          <a:lstStyle/>
          <a:p>
            <a:r>
              <a:rPr lang="en-US" dirty="0"/>
              <a:t>Navigate to Orders &gt; Transfer Order</a:t>
            </a:r>
          </a:p>
        </p:txBody>
      </p:sp>
      <p:pic>
        <p:nvPicPr>
          <p:cNvPr id="7" name="Picture 6">
            <a:extLst>
              <a:ext uri="{FF2B5EF4-FFF2-40B4-BE49-F238E27FC236}">
                <a16:creationId xmlns:a16="http://schemas.microsoft.com/office/drawing/2014/main" id="{15298F96-0F38-4AA4-AF5E-C59F3D53E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4938" y="209194"/>
            <a:ext cx="1550003" cy="622887"/>
          </a:xfrm>
          <a:prstGeom prst="rect">
            <a:avLst/>
          </a:prstGeom>
          <a:solidFill>
            <a:schemeClr val="bg1"/>
          </a:solidFill>
        </p:spPr>
      </p:pic>
    </p:spTree>
    <p:extLst>
      <p:ext uri="{BB962C8B-B14F-4D97-AF65-F5344CB8AC3E}">
        <p14:creationId xmlns:p14="http://schemas.microsoft.com/office/powerpoint/2010/main" val="116139182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9134" y="5446622"/>
            <a:ext cx="1659147" cy="427680"/>
          </a:xfrm>
          <a:prstGeom prst="rect">
            <a:avLst/>
          </a:prstGeom>
        </p:spPr>
      </p:pic>
      <p:pic>
        <p:nvPicPr>
          <p:cNvPr id="2" name="Picture 1"/>
          <p:cNvPicPr>
            <a:picLocks noChangeAspect="1"/>
          </p:cNvPicPr>
          <p:nvPr/>
        </p:nvPicPr>
        <p:blipFill>
          <a:blip r:embed="rId4"/>
          <a:stretch>
            <a:fillRect/>
          </a:stretch>
        </p:blipFill>
        <p:spPr>
          <a:xfrm>
            <a:off x="316550" y="1865473"/>
            <a:ext cx="8708837" cy="4008830"/>
          </a:xfrm>
          <a:prstGeom prst="rect">
            <a:avLst/>
          </a:prstGeom>
        </p:spPr>
      </p:pic>
      <p:sp>
        <p:nvSpPr>
          <p:cNvPr id="3" name="Title 2"/>
          <p:cNvSpPr>
            <a:spLocks noGrp="1"/>
          </p:cNvSpPr>
          <p:nvPr>
            <p:ph type="title"/>
          </p:nvPr>
        </p:nvSpPr>
        <p:spPr/>
        <p:txBody>
          <a:bodyPr/>
          <a:lstStyle/>
          <a:p>
            <a:r>
              <a:rPr lang="en-US" dirty="0"/>
              <a:t>Select Troop to Girl Transfer from menu</a:t>
            </a:r>
          </a:p>
        </p:txBody>
      </p:sp>
      <p:pic>
        <p:nvPicPr>
          <p:cNvPr id="9" name="Picture 8">
            <a:extLst>
              <a:ext uri="{FF2B5EF4-FFF2-40B4-BE49-F238E27FC236}">
                <a16:creationId xmlns:a16="http://schemas.microsoft.com/office/drawing/2014/main" id="{A1CD6D4B-66B2-4962-85F8-45C70F4EFB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3997" y="66825"/>
            <a:ext cx="1550003" cy="622887"/>
          </a:xfrm>
          <a:prstGeom prst="rect">
            <a:avLst/>
          </a:prstGeom>
          <a:solidFill>
            <a:schemeClr val="bg1"/>
          </a:solidFill>
        </p:spPr>
      </p:pic>
    </p:spTree>
    <p:extLst>
      <p:ext uri="{BB962C8B-B14F-4D97-AF65-F5344CB8AC3E}">
        <p14:creationId xmlns:p14="http://schemas.microsoft.com/office/powerpoint/2010/main" val="279411207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9134" y="5446622"/>
            <a:ext cx="1659147" cy="427680"/>
          </a:xfrm>
          <a:prstGeom prst="rect">
            <a:avLst/>
          </a:prstGeom>
        </p:spPr>
      </p:pic>
      <p:pic>
        <p:nvPicPr>
          <p:cNvPr id="2" name="Picture 1"/>
          <p:cNvPicPr>
            <a:picLocks noChangeAspect="1"/>
          </p:cNvPicPr>
          <p:nvPr/>
        </p:nvPicPr>
        <p:blipFill>
          <a:blip r:embed="rId4"/>
          <a:stretch>
            <a:fillRect/>
          </a:stretch>
        </p:blipFill>
        <p:spPr>
          <a:xfrm>
            <a:off x="71214" y="1662643"/>
            <a:ext cx="8981130" cy="4338107"/>
          </a:xfrm>
          <a:prstGeom prst="rect">
            <a:avLst/>
          </a:prstGeom>
        </p:spPr>
      </p:pic>
      <p:sp>
        <p:nvSpPr>
          <p:cNvPr id="3" name="Title 2"/>
          <p:cNvSpPr>
            <a:spLocks noGrp="1"/>
          </p:cNvSpPr>
          <p:nvPr>
            <p:ph type="title"/>
          </p:nvPr>
        </p:nvSpPr>
        <p:spPr/>
        <p:txBody>
          <a:bodyPr/>
          <a:lstStyle/>
          <a:p>
            <a:r>
              <a:rPr lang="en-US" sz="2800" dirty="0"/>
              <a:t>Note Booth Cookies Vs. Physical Packages</a:t>
            </a:r>
          </a:p>
        </p:txBody>
      </p:sp>
      <p:pic>
        <p:nvPicPr>
          <p:cNvPr id="8" name="Picture 7">
            <a:extLst>
              <a:ext uri="{FF2B5EF4-FFF2-40B4-BE49-F238E27FC236}">
                <a16:creationId xmlns:a16="http://schemas.microsoft.com/office/drawing/2014/main" id="{07EE690A-A024-4096-9C43-7A31F5BE82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9606" y="71117"/>
            <a:ext cx="1560425" cy="627075"/>
          </a:xfrm>
          <a:prstGeom prst="rect">
            <a:avLst/>
          </a:prstGeom>
          <a:solidFill>
            <a:schemeClr val="bg1"/>
          </a:solidFill>
        </p:spPr>
      </p:pic>
    </p:spTree>
    <p:extLst>
      <p:ext uri="{BB962C8B-B14F-4D97-AF65-F5344CB8AC3E}">
        <p14:creationId xmlns:p14="http://schemas.microsoft.com/office/powerpoint/2010/main" val="184635890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9134" y="5446622"/>
            <a:ext cx="1659147" cy="427680"/>
          </a:xfrm>
          <a:prstGeom prst="rect">
            <a:avLst/>
          </a:prstGeom>
        </p:spPr>
      </p:pic>
      <p:pic>
        <p:nvPicPr>
          <p:cNvPr id="2" name="Picture 1"/>
          <p:cNvPicPr>
            <a:picLocks noChangeAspect="1"/>
          </p:cNvPicPr>
          <p:nvPr/>
        </p:nvPicPr>
        <p:blipFill>
          <a:blip r:embed="rId4"/>
          <a:stretch>
            <a:fillRect/>
          </a:stretch>
        </p:blipFill>
        <p:spPr>
          <a:xfrm>
            <a:off x="401128" y="1853842"/>
            <a:ext cx="8425043" cy="4020461"/>
          </a:xfrm>
          <a:prstGeom prst="rect">
            <a:avLst/>
          </a:prstGeom>
        </p:spPr>
      </p:pic>
      <p:sp>
        <p:nvSpPr>
          <p:cNvPr id="3" name="Title 2"/>
          <p:cNvSpPr>
            <a:spLocks noGrp="1"/>
          </p:cNvSpPr>
          <p:nvPr>
            <p:ph type="title"/>
          </p:nvPr>
        </p:nvSpPr>
        <p:spPr/>
        <p:txBody>
          <a:bodyPr/>
          <a:lstStyle/>
          <a:p>
            <a:r>
              <a:rPr lang="en-US" dirty="0"/>
              <a:t>Successful transfer confirmation</a:t>
            </a:r>
          </a:p>
        </p:txBody>
      </p:sp>
      <p:pic>
        <p:nvPicPr>
          <p:cNvPr id="9" name="Picture 8">
            <a:extLst>
              <a:ext uri="{FF2B5EF4-FFF2-40B4-BE49-F238E27FC236}">
                <a16:creationId xmlns:a16="http://schemas.microsoft.com/office/drawing/2014/main" id="{B79D82A7-8EE9-496B-8977-E15CE4A3D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9606" y="71117"/>
            <a:ext cx="1560425" cy="627075"/>
          </a:xfrm>
          <a:prstGeom prst="rect">
            <a:avLst/>
          </a:prstGeom>
          <a:solidFill>
            <a:schemeClr val="bg1"/>
          </a:solidFill>
        </p:spPr>
      </p:pic>
    </p:spTree>
    <p:extLst>
      <p:ext uri="{BB962C8B-B14F-4D97-AF65-F5344CB8AC3E}">
        <p14:creationId xmlns:p14="http://schemas.microsoft.com/office/powerpoint/2010/main" val="335076401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7C564-58D8-8644-B570-50FDDC7CDE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12"/>
          <a:stretch/>
        </p:blipFill>
        <p:spPr>
          <a:xfrm>
            <a:off x="0" y="3048000"/>
            <a:ext cx="9144000" cy="3810000"/>
          </a:xfrm>
          <a:prstGeom prst="rect">
            <a:avLst/>
          </a:prstGeom>
        </p:spPr>
      </p:pic>
      <p:sp>
        <p:nvSpPr>
          <p:cNvPr id="5" name="Title 5">
            <a:extLst>
              <a:ext uri="{FF2B5EF4-FFF2-40B4-BE49-F238E27FC236}">
                <a16:creationId xmlns:a16="http://schemas.microsoft.com/office/drawing/2014/main" id="{8918D0DF-C7CE-274A-8EA6-3C4B13248D18}"/>
              </a:ext>
            </a:extLst>
          </p:cNvPr>
          <p:cNvSpPr txBox="1">
            <a:spLocks/>
          </p:cNvSpPr>
          <p:nvPr/>
        </p:nvSpPr>
        <p:spPr>
          <a:xfrm>
            <a:off x="437230" y="3962400"/>
            <a:ext cx="3279202" cy="685800"/>
          </a:xfrm>
          <a:prstGeom prst="rect">
            <a:avLst/>
          </a:prstGeom>
        </p:spPr>
        <p:txBody>
          <a:bodyPr vert="horz" wrap="square" lIns="0" tIns="182880" rIns="0" bIns="45720" rtlCol="0" anchor="t" anchorCtr="0">
            <a:noAutofit/>
          </a:bodyPr>
          <a:lstStyle>
            <a:lvl1pPr eaLnBrk="1" hangingPunct="1">
              <a:defRPr sz="3600" b="1" i="0">
                <a:solidFill>
                  <a:schemeClr val="tx1"/>
                </a:solidFill>
                <a:latin typeface="Franklin Gothic Demi Cond" panose="020B0603020102020204" pitchFamily="34" charset="0"/>
                <a:ea typeface="+mj-ea"/>
                <a:cs typeface="+mj-cs"/>
              </a:defRPr>
            </a:lvl1pPr>
          </a:lstStyle>
          <a:p>
            <a:pPr marL="0" marR="0" lvl="0" indent="0" algn="ctr" defTabSz="914400" rtl="0" eaLnBrk="1" fontAlgn="auto" latinLnBrk="0" hangingPunct="1">
              <a:lnSpc>
                <a:spcPts val="35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FFFFFF"/>
                </a:solidFill>
                <a:effectLst/>
                <a:uLnTx/>
                <a:uFillTx/>
                <a:latin typeface="Franklin Gothic Demi Cond" panose="020B0603020102020204" pitchFamily="34" charset="0"/>
                <a:ea typeface="+mj-ea"/>
                <a:cs typeface="+mj-cs"/>
                <a:sym typeface="Arial"/>
              </a:rPr>
              <a:t>Creating</a:t>
            </a:r>
            <a:r>
              <a:rPr kumimoji="0" lang="en-US" sz="3200" b="0" i="0" u="none" strike="noStrike" kern="0" cap="none" spc="0" normalizeH="0" noProof="0" dirty="0">
                <a:ln>
                  <a:noFill/>
                </a:ln>
                <a:solidFill>
                  <a:srgbClr val="FFFFFF"/>
                </a:solidFill>
                <a:effectLst/>
                <a:uLnTx/>
                <a:uFillTx/>
                <a:latin typeface="Franklin Gothic Demi Cond" panose="020B0603020102020204" pitchFamily="34" charset="0"/>
                <a:ea typeface="+mj-ea"/>
                <a:cs typeface="+mj-cs"/>
                <a:sym typeface="Arial"/>
              </a:rPr>
              <a:t> </a:t>
            </a:r>
          </a:p>
          <a:p>
            <a:pPr marL="0" marR="0" lvl="0" indent="0" algn="ctr" defTabSz="914400" rtl="0" eaLnBrk="1" fontAlgn="auto" latinLnBrk="0" hangingPunct="1">
              <a:lnSpc>
                <a:spcPts val="3500"/>
              </a:lnSpc>
              <a:spcBef>
                <a:spcPts val="0"/>
              </a:spcBef>
              <a:spcAft>
                <a:spcPts val="0"/>
              </a:spcAft>
              <a:buClr>
                <a:srgbClr val="000000"/>
              </a:buClr>
              <a:buSzTx/>
              <a:buFont typeface="Arial"/>
              <a:buNone/>
              <a:tabLst/>
              <a:defRPr/>
            </a:pPr>
            <a:r>
              <a:rPr kumimoji="0" lang="en-US" sz="3200" b="0" i="0" u="none" strike="noStrike" kern="0" cap="none" spc="0" normalizeH="0" noProof="0" dirty="0">
                <a:ln>
                  <a:noFill/>
                </a:ln>
                <a:solidFill>
                  <a:srgbClr val="FFFFFF"/>
                </a:solidFill>
                <a:effectLst/>
                <a:uLnTx/>
                <a:uFillTx/>
                <a:latin typeface="Franklin Gothic Demi Cond" panose="020B0603020102020204" pitchFamily="34" charset="0"/>
                <a:ea typeface="+mj-ea"/>
                <a:cs typeface="+mj-cs"/>
                <a:sym typeface="Arial"/>
              </a:rPr>
              <a:t>Planned Orders</a:t>
            </a:r>
            <a:endParaRPr kumimoji="0" lang="en-US" sz="3200" b="0" i="0" u="none" strike="noStrike" kern="0" cap="none" spc="0" normalizeH="0" baseline="0" noProof="0" dirty="0">
              <a:ln>
                <a:noFill/>
              </a:ln>
              <a:solidFill>
                <a:srgbClr val="FFFFFF"/>
              </a:solidFill>
              <a:effectLst/>
              <a:uLnTx/>
              <a:uFillTx/>
              <a:latin typeface="Franklin Gothic Demi Cond" panose="020B0603020102020204" pitchFamily="34" charset="0"/>
              <a:ea typeface="+mj-ea"/>
              <a:cs typeface="+mj-cs"/>
              <a:sym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422" y="0"/>
            <a:ext cx="5024628" cy="6858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279" y="402373"/>
            <a:ext cx="2293104" cy="2291576"/>
          </a:xfrm>
          <a:prstGeom prst="rect">
            <a:avLst/>
          </a:prstGeom>
        </p:spPr>
      </p:pic>
    </p:spTree>
    <p:extLst>
      <p:ext uri="{BB962C8B-B14F-4D97-AF65-F5344CB8AC3E}">
        <p14:creationId xmlns:p14="http://schemas.microsoft.com/office/powerpoint/2010/main" val="1548549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 y="152400"/>
            <a:ext cx="3962400" cy="609600"/>
          </a:xfrm>
        </p:spPr>
        <p:txBody>
          <a:bodyPr>
            <a:normAutofit/>
          </a:bodyPr>
          <a:lstStyle/>
          <a:p>
            <a:r>
              <a:rPr lang="en-US" b="1" dirty="0"/>
              <a:t>Planned Orders:</a:t>
            </a:r>
          </a:p>
        </p:txBody>
      </p:sp>
      <p:sp>
        <p:nvSpPr>
          <p:cNvPr id="4" name="TextBox 3"/>
          <p:cNvSpPr txBox="1"/>
          <p:nvPr/>
        </p:nvSpPr>
        <p:spPr>
          <a:xfrm>
            <a:off x="0" y="1143000"/>
            <a:ext cx="4267200" cy="477053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Franklin Gothic Book" panose="020B0503020102020204" pitchFamily="34" charset="0"/>
              </a:rPr>
              <a:t>Planned Orders definition: Troop opportunity to order more product from local Cupboards, by week, after the Initial Order period is over.  </a:t>
            </a:r>
          </a:p>
          <a:p>
            <a:endParaRPr lang="en-US" sz="1600" dirty="0">
              <a:latin typeface="Franklin Gothic Book" panose="020B0503020102020204" pitchFamily="34" charset="0"/>
            </a:endParaRPr>
          </a:p>
          <a:p>
            <a:pPr marL="285750" indent="-285750">
              <a:buFont typeface="Arial" panose="020B0604020202020204" pitchFamily="34" charset="0"/>
              <a:buChar char="•"/>
            </a:pPr>
            <a:r>
              <a:rPr lang="en-US" sz="1600" dirty="0">
                <a:latin typeface="Franklin Gothic Book" panose="020B0503020102020204" pitchFamily="34" charset="0"/>
              </a:rPr>
              <a:t>Planned Orders must be submitted in Smart Cookies no later than Sunday evening by 11:30pm for cupboard pickup the following week.</a:t>
            </a:r>
          </a:p>
          <a:p>
            <a:endParaRPr lang="en-US" sz="1600" dirty="0">
              <a:latin typeface="Franklin Gothic Book" panose="020B0503020102020204" pitchFamily="34" charset="0"/>
            </a:endParaRPr>
          </a:p>
          <a:p>
            <a:pPr marL="285750" indent="-285750">
              <a:buFont typeface="Arial" panose="020B0604020202020204" pitchFamily="34" charset="0"/>
              <a:buChar char="•"/>
            </a:pPr>
            <a:r>
              <a:rPr lang="en-US" sz="1600" dirty="0">
                <a:latin typeface="Franklin Gothic Book" panose="020B0503020102020204" pitchFamily="34" charset="0"/>
              </a:rPr>
              <a:t>Planned Order due dates in Smart Cookies for pickup the following week are:</a:t>
            </a:r>
          </a:p>
          <a:p>
            <a:pPr marL="285750" indent="-285750">
              <a:buFont typeface="Arial" panose="020B0604020202020204" pitchFamily="34" charset="0"/>
              <a:buChar char="•"/>
            </a:pPr>
            <a:r>
              <a:rPr lang="en-US" sz="1600" dirty="0">
                <a:latin typeface="Franklin Gothic Book" panose="020B0503020102020204" pitchFamily="34" charset="0"/>
              </a:rPr>
              <a:t>FIRST ORDER OPPORTUNITY Sunday 11/19</a:t>
            </a:r>
          </a:p>
          <a:p>
            <a:pPr marL="285750" indent="-285750">
              <a:buFont typeface="Arial" panose="020B0604020202020204" pitchFamily="34" charset="0"/>
              <a:buChar char="•"/>
            </a:pPr>
            <a:r>
              <a:rPr lang="en-US" sz="1600" dirty="0">
                <a:latin typeface="Franklin Gothic Book" panose="020B0503020102020204" pitchFamily="34" charset="0"/>
              </a:rPr>
              <a:t>Sunday 11/26</a:t>
            </a:r>
          </a:p>
          <a:p>
            <a:pPr marL="285750" indent="-285750">
              <a:buFont typeface="Arial" panose="020B0604020202020204" pitchFamily="34" charset="0"/>
              <a:buChar char="•"/>
            </a:pPr>
            <a:r>
              <a:rPr lang="en-US" sz="1600" dirty="0">
                <a:latin typeface="Franklin Gothic Book" panose="020B0503020102020204" pitchFamily="34" charset="0"/>
              </a:rPr>
              <a:t>Sunday 12/3</a:t>
            </a:r>
          </a:p>
          <a:p>
            <a:pPr marL="285750" indent="-285750">
              <a:buFont typeface="Arial" panose="020B0604020202020204" pitchFamily="34" charset="0"/>
              <a:buChar char="•"/>
            </a:pPr>
            <a:r>
              <a:rPr lang="en-US" sz="1600" dirty="0">
                <a:latin typeface="Franklin Gothic Book" panose="020B0503020102020204" pitchFamily="34" charset="0"/>
              </a:rPr>
              <a:t>Sunday 12/10</a:t>
            </a:r>
          </a:p>
          <a:p>
            <a:pPr marL="285750" indent="-285750">
              <a:buFont typeface="Arial" panose="020B0604020202020204" pitchFamily="34" charset="0"/>
              <a:buChar char="•"/>
            </a:pPr>
            <a:r>
              <a:rPr lang="en-US" sz="1600" dirty="0">
                <a:latin typeface="Franklin Gothic Book" panose="020B0503020102020204" pitchFamily="34" charset="0"/>
              </a:rPr>
              <a:t>Sunday 12/17</a:t>
            </a:r>
          </a:p>
          <a:p>
            <a:pPr marL="285750" indent="-285750">
              <a:buFont typeface="Arial" panose="020B0604020202020204" pitchFamily="34" charset="0"/>
              <a:buChar char="•"/>
            </a:pPr>
            <a:r>
              <a:rPr lang="en-US" sz="1600" dirty="0">
                <a:latin typeface="Franklin Gothic Book" panose="020B0503020102020204" pitchFamily="34" charset="0"/>
              </a:rPr>
              <a:t>FINAL ORDER OPPORTUNITY Sunday 1/7</a:t>
            </a:r>
          </a:p>
          <a:p>
            <a:pPr marL="625899" lvl="1" indent="-285750">
              <a:buFont typeface="Arial" panose="020B0604020202020204" pitchFamily="34" charset="0"/>
              <a:buChar char="•"/>
            </a:pPr>
            <a:endParaRPr lang="en-US" sz="1600" dirty="0">
              <a:latin typeface="Franklin Gothic Book" panose="020B0503020102020204" pitchFamily="34" charset="0"/>
            </a:endParaRPr>
          </a:p>
        </p:txBody>
      </p:sp>
    </p:spTree>
    <p:extLst>
      <p:ext uri="{BB962C8B-B14F-4D97-AF65-F5344CB8AC3E}">
        <p14:creationId xmlns:p14="http://schemas.microsoft.com/office/powerpoint/2010/main" val="837789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GSCM’s 2024 program pricing</a:t>
            </a:r>
            <a:endParaRPr lang="en-US" dirty="0">
              <a:latin typeface="Franklin Gothic Demi" panose="020B0703020102020204" pitchFamily="34" charset="0"/>
            </a:endParaRPr>
          </a:p>
        </p:txBody>
      </p:sp>
      <p:sp>
        <p:nvSpPr>
          <p:cNvPr id="6" name="Content Placeholder 2"/>
          <p:cNvSpPr>
            <a:spLocks noGrp="1"/>
          </p:cNvSpPr>
          <p:nvPr>
            <p:ph idx="1"/>
          </p:nvPr>
        </p:nvSpPr>
        <p:spPr/>
        <p:txBody>
          <a:bodyPr/>
          <a:lstStyle/>
          <a:p>
            <a:r>
              <a:rPr lang="en-US" dirty="0"/>
              <a:t>NO CHANGE:</a:t>
            </a:r>
          </a:p>
          <a:p>
            <a:endParaRPr lang="en-US" dirty="0"/>
          </a:p>
          <a:p>
            <a:pPr marL="95250" indent="0">
              <a:buNone/>
            </a:pPr>
            <a:r>
              <a:rPr lang="en-US" dirty="0"/>
              <a:t>$5 per package</a:t>
            </a:r>
          </a:p>
          <a:p>
            <a:pPr marL="95250" indent="0">
              <a:buNone/>
            </a:pPr>
            <a:r>
              <a:rPr lang="en-US" dirty="0"/>
              <a:t>$6 per package Gluten Free</a:t>
            </a:r>
          </a:p>
        </p:txBody>
      </p:sp>
      <p:pic>
        <p:nvPicPr>
          <p:cNvPr id="4" name="Picture 3"/>
          <p:cNvPicPr>
            <a:picLocks noChangeAspect="1"/>
          </p:cNvPicPr>
          <p:nvPr/>
        </p:nvPicPr>
        <p:blipFill>
          <a:blip r:embed="rId3"/>
          <a:stretch>
            <a:fillRect/>
          </a:stretch>
        </p:blipFill>
        <p:spPr>
          <a:xfrm>
            <a:off x="5885578" y="1134922"/>
            <a:ext cx="2991722" cy="192708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5621" y="78818"/>
            <a:ext cx="2141679" cy="860659"/>
          </a:xfrm>
          <a:prstGeom prst="rect">
            <a:avLst/>
          </a:prstGeom>
        </p:spPr>
      </p:pic>
      <p:sp>
        <p:nvSpPr>
          <p:cNvPr id="3" name="Rectangle 2">
            <a:extLst>
              <a:ext uri="{FF2B5EF4-FFF2-40B4-BE49-F238E27FC236}">
                <a16:creationId xmlns:a16="http://schemas.microsoft.com/office/drawing/2014/main" id="{966F1251-BF4B-472A-9997-CACE39DBB98E}"/>
              </a:ext>
            </a:extLst>
          </p:cNvPr>
          <p:cNvSpPr/>
          <p:nvPr/>
        </p:nvSpPr>
        <p:spPr>
          <a:xfrm>
            <a:off x="776291" y="3119723"/>
            <a:ext cx="8101009" cy="3293209"/>
          </a:xfrm>
          <a:prstGeom prst="rect">
            <a:avLst/>
          </a:prstGeom>
        </p:spPr>
        <p:txBody>
          <a:bodyPr wrap="square">
            <a:spAutoFit/>
          </a:bodyPr>
          <a:lstStyle/>
          <a:p>
            <a:pPr lvl="0"/>
            <a:r>
              <a:rPr lang="en-US"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Cookie Box Selling Price</a:t>
            </a:r>
            <a:r>
              <a:rPr lang="en-US"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1600" dirty="0">
                <a:latin typeface="Arial" panose="020B0604020202020204" pitchFamily="34" charset="0"/>
                <a:ea typeface="Times New Roman" panose="02020603050405020304" pitchFamily="18" charset="0"/>
                <a:cs typeface="Arial" panose="020B0604020202020204" pitchFamily="34" charset="0"/>
              </a:rPr>
              <a:t>- All regular 8 varieties of cookies sell for $5.00 per box. Gluten Free Caramel Chocolate Chip sells for $6.00. Troops are not permitted to set prices higher or lower for any reason. </a:t>
            </a:r>
          </a:p>
          <a:p>
            <a:pPr lvl="0"/>
            <a:endParaRPr lang="en-US" sz="1600" dirty="0">
              <a:latin typeface="Arial" panose="020B0604020202020204" pitchFamily="34" charset="0"/>
              <a:ea typeface="Times New Roman" panose="02020603050405020304" pitchFamily="18" charset="0"/>
              <a:cs typeface="Arial" panose="020B0604020202020204" pitchFamily="34" charset="0"/>
            </a:endParaRPr>
          </a:p>
          <a:p>
            <a:pPr lvl="0"/>
            <a:r>
              <a:rPr lang="en-US"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The Council will distribute cookies to troops in full cases ONLY.</a:t>
            </a:r>
            <a:r>
              <a:rPr lang="en-US" sz="1600" dirty="0">
                <a:latin typeface="Arial" panose="020B0604020202020204" pitchFamily="34" charset="0"/>
                <a:ea typeface="Times New Roman" panose="02020603050405020304" pitchFamily="18" charset="0"/>
                <a:cs typeface="Arial" panose="020B0604020202020204" pitchFamily="34" charset="0"/>
              </a:rPr>
              <a:t> There are 12 boxes to a case. Girl Scout Cookies are </a:t>
            </a:r>
            <a:r>
              <a:rPr lang="en-US" sz="1600" b="1" i="1" dirty="0">
                <a:latin typeface="Arial" panose="020B0604020202020204" pitchFamily="34" charset="0"/>
                <a:ea typeface="Times New Roman" panose="02020603050405020304" pitchFamily="18" charset="0"/>
                <a:cs typeface="Arial" panose="020B0604020202020204" pitchFamily="34" charset="0"/>
              </a:rPr>
              <a:t>not returnable</a:t>
            </a:r>
            <a:r>
              <a:rPr lang="en-US" sz="1600" b="1" dirty="0">
                <a:latin typeface="Arial" panose="020B0604020202020204" pitchFamily="34" charset="0"/>
                <a:ea typeface="Times New Roman" panose="02020603050405020304" pitchFamily="18" charset="0"/>
                <a:cs typeface="Arial" panose="020B0604020202020204" pitchFamily="34" charset="0"/>
              </a:rPr>
              <a:t>.</a:t>
            </a:r>
            <a:r>
              <a:rPr lang="en-US" sz="1600" dirty="0">
                <a:latin typeface="Arial" panose="020B0604020202020204" pitchFamily="34" charset="0"/>
                <a:ea typeface="Times New Roman" panose="02020603050405020304" pitchFamily="18" charset="0"/>
                <a:cs typeface="Arial" panose="020B0604020202020204" pitchFamily="34" charset="0"/>
              </a:rPr>
              <a:t> Troops can transfer cookies by the box to other troops to help provide variety and reduce over stock. </a:t>
            </a:r>
          </a:p>
          <a:p>
            <a:pPr lvl="0"/>
            <a:endParaRPr lang="en-US" sz="16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lvl="0"/>
            <a:r>
              <a:rPr lang="en-US"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Financial Responsibility </a:t>
            </a:r>
            <a:r>
              <a:rPr lang="en-US" sz="1600" b="1" dirty="0">
                <a:latin typeface="Arial" panose="020B0604020202020204" pitchFamily="34" charset="0"/>
                <a:ea typeface="Times New Roman" panose="02020603050405020304" pitchFamily="18" charset="0"/>
                <a:cs typeface="Arial" panose="020B0604020202020204" pitchFamily="34" charset="0"/>
              </a:rPr>
              <a:t>-</a:t>
            </a:r>
            <a:r>
              <a:rPr lang="en-US"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1600" dirty="0">
                <a:latin typeface="Arial" panose="020B0604020202020204" pitchFamily="34" charset="0"/>
                <a:ea typeface="Times New Roman" panose="02020603050405020304" pitchFamily="18" charset="0"/>
                <a:cs typeface="Arial" panose="020B0604020202020204" pitchFamily="34" charset="0"/>
              </a:rPr>
              <a:t>The Troop Cookie Manager (TCM) is responsible for all cookies received by the Troop. All delinquent parent accounts must be reported to GSCM; the appropriate paperwork (T-6) must be signed and submitted. Interest and fees apply to all accounts turned over to collections. No Troop or individual may pursue legal matters on behalf of GSCM.</a:t>
            </a:r>
          </a:p>
        </p:txBody>
      </p:sp>
    </p:spTree>
    <p:extLst>
      <p:ext uri="{BB962C8B-B14F-4D97-AF65-F5344CB8AC3E}">
        <p14:creationId xmlns:p14="http://schemas.microsoft.com/office/powerpoint/2010/main" val="174768930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996" y="1379857"/>
            <a:ext cx="8792339" cy="3907706"/>
          </a:xfrm>
          <a:prstGeom prst="rect">
            <a:avLst/>
          </a:prstGeom>
        </p:spPr>
      </p:pic>
      <p:sp>
        <p:nvSpPr>
          <p:cNvPr id="3" name="Title 2"/>
          <p:cNvSpPr>
            <a:spLocks noGrp="1"/>
          </p:cNvSpPr>
          <p:nvPr>
            <p:ph type="title"/>
          </p:nvPr>
        </p:nvSpPr>
        <p:spPr/>
        <p:txBody>
          <a:bodyPr>
            <a:normAutofit/>
          </a:bodyPr>
          <a:lstStyle/>
          <a:p>
            <a:r>
              <a:rPr lang="en-US" dirty="0"/>
              <a:t>Navigate to Orders &gt; Planned Orders</a:t>
            </a:r>
          </a:p>
        </p:txBody>
      </p:sp>
      <p:pic>
        <p:nvPicPr>
          <p:cNvPr id="7" name="Picture 6">
            <a:extLst>
              <a:ext uri="{FF2B5EF4-FFF2-40B4-BE49-F238E27FC236}">
                <a16:creationId xmlns:a16="http://schemas.microsoft.com/office/drawing/2014/main" id="{D8108C22-15EF-42BE-AF22-8A72DDB1E7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9606" y="134925"/>
            <a:ext cx="1560425" cy="627075"/>
          </a:xfrm>
          <a:prstGeom prst="rect">
            <a:avLst/>
          </a:prstGeom>
          <a:solidFill>
            <a:schemeClr val="bg1"/>
          </a:solidFill>
        </p:spPr>
      </p:pic>
    </p:spTree>
    <p:extLst>
      <p:ext uri="{BB962C8B-B14F-4D97-AF65-F5344CB8AC3E}">
        <p14:creationId xmlns:p14="http://schemas.microsoft.com/office/powerpoint/2010/main" val="245868241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9134" y="5446622"/>
            <a:ext cx="1659147" cy="427680"/>
          </a:xfrm>
          <a:prstGeom prst="rect">
            <a:avLst/>
          </a:prstGeom>
        </p:spPr>
      </p:pic>
      <p:pic>
        <p:nvPicPr>
          <p:cNvPr id="4" name="Picture 3"/>
          <p:cNvPicPr>
            <a:picLocks noChangeAspect="1"/>
          </p:cNvPicPr>
          <p:nvPr/>
        </p:nvPicPr>
        <p:blipFill>
          <a:blip r:embed="rId4"/>
          <a:stretch>
            <a:fillRect/>
          </a:stretch>
        </p:blipFill>
        <p:spPr>
          <a:xfrm>
            <a:off x="378745" y="1916029"/>
            <a:ext cx="8412480" cy="3926124"/>
          </a:xfrm>
          <a:prstGeom prst="rect">
            <a:avLst/>
          </a:prstGeom>
          <a:ln w="28575">
            <a:solidFill>
              <a:schemeClr val="tx1"/>
            </a:solidFill>
          </a:ln>
        </p:spPr>
      </p:pic>
      <p:sp>
        <p:nvSpPr>
          <p:cNvPr id="2" name="Title 1"/>
          <p:cNvSpPr>
            <a:spLocks noGrp="1"/>
          </p:cNvSpPr>
          <p:nvPr>
            <p:ph type="title"/>
          </p:nvPr>
        </p:nvSpPr>
        <p:spPr/>
        <p:txBody>
          <a:bodyPr/>
          <a:lstStyle/>
          <a:p>
            <a:r>
              <a:rPr lang="en-US" dirty="0"/>
              <a:t>Step 1: Select a Cupboard Location</a:t>
            </a:r>
          </a:p>
        </p:txBody>
      </p:sp>
      <p:pic>
        <p:nvPicPr>
          <p:cNvPr id="8" name="Picture 7">
            <a:extLst>
              <a:ext uri="{FF2B5EF4-FFF2-40B4-BE49-F238E27FC236}">
                <a16:creationId xmlns:a16="http://schemas.microsoft.com/office/drawing/2014/main" id="{C552F329-3395-4051-ADA5-1064542610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9606" y="71117"/>
            <a:ext cx="1560425" cy="627075"/>
          </a:xfrm>
          <a:prstGeom prst="rect">
            <a:avLst/>
          </a:prstGeom>
          <a:solidFill>
            <a:schemeClr val="bg1"/>
          </a:solidFill>
        </p:spPr>
      </p:pic>
    </p:spTree>
    <p:extLst>
      <p:ext uri="{BB962C8B-B14F-4D97-AF65-F5344CB8AC3E}">
        <p14:creationId xmlns:p14="http://schemas.microsoft.com/office/powerpoint/2010/main" val="425255581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9134" y="5446622"/>
            <a:ext cx="1659147" cy="427680"/>
          </a:xfrm>
          <a:prstGeom prst="rect">
            <a:avLst/>
          </a:prstGeom>
        </p:spPr>
      </p:pic>
      <p:pic>
        <p:nvPicPr>
          <p:cNvPr id="2" name="Picture 1"/>
          <p:cNvPicPr>
            <a:picLocks noChangeAspect="1"/>
          </p:cNvPicPr>
          <p:nvPr/>
        </p:nvPicPr>
        <p:blipFill>
          <a:blip r:embed="rId4"/>
          <a:stretch>
            <a:fillRect/>
          </a:stretch>
        </p:blipFill>
        <p:spPr>
          <a:xfrm>
            <a:off x="304081" y="2192647"/>
            <a:ext cx="8772592" cy="3681656"/>
          </a:xfrm>
          <a:prstGeom prst="rect">
            <a:avLst/>
          </a:prstGeom>
        </p:spPr>
      </p:pic>
      <p:sp>
        <p:nvSpPr>
          <p:cNvPr id="3" name="Title 2"/>
          <p:cNvSpPr>
            <a:spLocks noGrp="1"/>
          </p:cNvSpPr>
          <p:nvPr>
            <p:ph type="title"/>
          </p:nvPr>
        </p:nvSpPr>
        <p:spPr/>
        <p:txBody>
          <a:bodyPr/>
          <a:lstStyle/>
          <a:p>
            <a:r>
              <a:rPr lang="en-US" dirty="0"/>
              <a:t>Step 2: Select Date and Time</a:t>
            </a:r>
          </a:p>
        </p:txBody>
      </p:sp>
      <p:pic>
        <p:nvPicPr>
          <p:cNvPr id="8" name="Picture 7">
            <a:extLst>
              <a:ext uri="{FF2B5EF4-FFF2-40B4-BE49-F238E27FC236}">
                <a16:creationId xmlns:a16="http://schemas.microsoft.com/office/drawing/2014/main" id="{3C90EBDC-7D53-420F-9817-83D2B39948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9606" y="71117"/>
            <a:ext cx="1560425" cy="627075"/>
          </a:xfrm>
          <a:prstGeom prst="rect">
            <a:avLst/>
          </a:prstGeom>
          <a:solidFill>
            <a:schemeClr val="bg1"/>
          </a:solidFill>
        </p:spPr>
      </p:pic>
    </p:spTree>
    <p:extLst>
      <p:ext uri="{BB962C8B-B14F-4D97-AF65-F5344CB8AC3E}">
        <p14:creationId xmlns:p14="http://schemas.microsoft.com/office/powerpoint/2010/main" val="312268595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9134" y="5446622"/>
            <a:ext cx="1659147" cy="427680"/>
          </a:xfrm>
          <a:prstGeom prst="rect">
            <a:avLst/>
          </a:prstGeom>
        </p:spPr>
      </p:pic>
      <p:pic>
        <p:nvPicPr>
          <p:cNvPr id="2" name="Picture 1"/>
          <p:cNvPicPr>
            <a:picLocks noChangeAspect="1"/>
          </p:cNvPicPr>
          <p:nvPr/>
        </p:nvPicPr>
        <p:blipFill>
          <a:blip r:embed="rId4"/>
          <a:stretch>
            <a:fillRect/>
          </a:stretch>
        </p:blipFill>
        <p:spPr>
          <a:xfrm>
            <a:off x="575813" y="1920811"/>
            <a:ext cx="8391345" cy="4016589"/>
          </a:xfrm>
          <a:prstGeom prst="rect">
            <a:avLst/>
          </a:prstGeom>
        </p:spPr>
      </p:pic>
      <p:sp>
        <p:nvSpPr>
          <p:cNvPr id="3" name="Title 2"/>
          <p:cNvSpPr>
            <a:spLocks noGrp="1"/>
          </p:cNvSpPr>
          <p:nvPr>
            <p:ph type="title"/>
          </p:nvPr>
        </p:nvSpPr>
        <p:spPr/>
        <p:txBody>
          <a:bodyPr/>
          <a:lstStyle/>
          <a:p>
            <a:r>
              <a:rPr lang="en-US" dirty="0"/>
              <a:t>Step 3: Select quantity by variety; click Save</a:t>
            </a:r>
          </a:p>
        </p:txBody>
      </p:sp>
      <p:pic>
        <p:nvPicPr>
          <p:cNvPr id="8" name="Picture 7">
            <a:extLst>
              <a:ext uri="{FF2B5EF4-FFF2-40B4-BE49-F238E27FC236}">
                <a16:creationId xmlns:a16="http://schemas.microsoft.com/office/drawing/2014/main" id="{AF3C84A8-BC52-4246-B9ED-06DE6D8A8D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9606" y="71117"/>
            <a:ext cx="1560425" cy="627075"/>
          </a:xfrm>
          <a:prstGeom prst="rect">
            <a:avLst/>
          </a:prstGeom>
          <a:solidFill>
            <a:schemeClr val="bg1"/>
          </a:solidFill>
        </p:spPr>
      </p:pic>
    </p:spTree>
    <p:extLst>
      <p:ext uri="{BB962C8B-B14F-4D97-AF65-F5344CB8AC3E}">
        <p14:creationId xmlns:p14="http://schemas.microsoft.com/office/powerpoint/2010/main" val="108323826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E5DD5A-8AE4-CC47-8C42-18AF2CE29A4F}"/>
              </a:ext>
            </a:extLst>
          </p:cNvPr>
          <p:cNvSpPr>
            <a:spLocks noGrp="1"/>
          </p:cNvSpPr>
          <p:nvPr>
            <p:ph type="title"/>
          </p:nvPr>
        </p:nvSpPr>
        <p:spPr/>
        <p:txBody>
          <a:bodyPr/>
          <a:lstStyle/>
          <a:p>
            <a:r>
              <a:rPr lang="en-US" dirty="0"/>
              <a:t>Cookie Share  </a:t>
            </a:r>
          </a:p>
        </p:txBody>
      </p:sp>
      <p:sp>
        <p:nvSpPr>
          <p:cNvPr id="10" name="Text Placeholder 9">
            <a:extLst>
              <a:ext uri="{FF2B5EF4-FFF2-40B4-BE49-F238E27FC236}">
                <a16:creationId xmlns:a16="http://schemas.microsoft.com/office/drawing/2014/main" id="{7DCB9D22-DAE3-0943-BE08-C0307A152A42}"/>
              </a:ext>
            </a:extLst>
          </p:cNvPr>
          <p:cNvSpPr>
            <a:spLocks noGrp="1"/>
          </p:cNvSpPr>
          <p:nvPr>
            <p:ph idx="1"/>
          </p:nvPr>
        </p:nvSpPr>
        <p:spPr/>
        <p:txBody>
          <a:bodyPr>
            <a:noAutofit/>
          </a:bodyPr>
          <a:lstStyle/>
          <a:p>
            <a:pPr>
              <a:lnSpc>
                <a:spcPct val="100000"/>
              </a:lnSpc>
            </a:pPr>
            <a:r>
              <a:rPr lang="en-US" sz="1800" dirty="0"/>
              <a:t>Provides a customer donation option without purchasing physical packages </a:t>
            </a:r>
          </a:p>
          <a:p>
            <a:pPr>
              <a:lnSpc>
                <a:spcPct val="100000"/>
              </a:lnSpc>
            </a:pPr>
            <a:endParaRPr lang="en-US" altLang="en-US" sz="1800" dirty="0">
              <a:cs typeface="Arial" panose="020B0604020202020204" pitchFamily="34" charset="0"/>
            </a:endParaRPr>
          </a:p>
          <a:p>
            <a:pPr>
              <a:buFont typeface="Arial" panose="020B0604020202020204" pitchFamily="34" charset="0"/>
              <a:buChar char="•"/>
            </a:pPr>
            <a:r>
              <a:rPr lang="en-US" altLang="en-US" sz="1800" dirty="0">
                <a:cs typeface="Arial" panose="020B0604020202020204" pitchFamily="34" charset="0"/>
              </a:rPr>
              <a:t>Girls who have </a:t>
            </a:r>
            <a:r>
              <a:rPr lang="en-US" altLang="en-US" sz="1800" b="1" dirty="0">
                <a:solidFill>
                  <a:srgbClr val="FF0000"/>
                </a:solidFill>
                <a:cs typeface="Arial" panose="020B0604020202020204" pitchFamily="34" charset="0"/>
              </a:rPr>
              <a:t>20</a:t>
            </a:r>
            <a:r>
              <a:rPr lang="en-US" altLang="en-US" sz="1800" dirty="0">
                <a:cs typeface="Arial" panose="020B0604020202020204" pitchFamily="34" charset="0"/>
              </a:rPr>
              <a:t> or more boxes donated </a:t>
            </a:r>
            <a:r>
              <a:rPr lang="en-US" altLang="en-US" sz="1800" u="sng" dirty="0">
                <a:solidFill>
                  <a:srgbClr val="FF0000"/>
                </a:solidFill>
                <a:cs typeface="Arial" panose="020B0604020202020204" pitchFamily="34" charset="0"/>
              </a:rPr>
              <a:t>virtually</a:t>
            </a:r>
            <a:r>
              <a:rPr lang="en-US" altLang="en-US" sz="1800" dirty="0">
                <a:cs typeface="Arial" panose="020B0604020202020204" pitchFamily="34" charset="0"/>
              </a:rPr>
              <a:t> through </a:t>
            </a:r>
            <a:r>
              <a:rPr lang="en-US" altLang="en-US" sz="1800" dirty="0">
                <a:solidFill>
                  <a:srgbClr val="CC0000"/>
                </a:solidFill>
                <a:cs typeface="Arial" panose="020B0604020202020204" pitchFamily="34" charset="0"/>
              </a:rPr>
              <a:t>“Cookies from the Heart”/</a:t>
            </a:r>
            <a:r>
              <a:rPr lang="en-US" altLang="en-US" sz="1800" dirty="0" err="1">
                <a:solidFill>
                  <a:srgbClr val="CC0000"/>
                </a:solidFill>
                <a:cs typeface="Arial" panose="020B0604020202020204" pitchFamily="34" charset="0"/>
              </a:rPr>
              <a:t>CShare</a:t>
            </a:r>
            <a:r>
              <a:rPr lang="en-US" altLang="en-US" sz="1800" dirty="0">
                <a:solidFill>
                  <a:srgbClr val="CC0000"/>
                </a:solidFill>
                <a:cs typeface="Arial" panose="020B0604020202020204" pitchFamily="34" charset="0"/>
              </a:rPr>
              <a:t> </a:t>
            </a:r>
            <a:r>
              <a:rPr lang="en-US" altLang="en-US" sz="1800" dirty="0">
                <a:cs typeface="Arial" panose="020B0604020202020204" pitchFamily="34" charset="0"/>
              </a:rPr>
              <a:t>will receive a cookie share patch.  </a:t>
            </a:r>
          </a:p>
          <a:p>
            <a:pPr lvl="1" algn="l">
              <a:buFont typeface="Arial" panose="020B0604020202020204" pitchFamily="34" charset="0"/>
              <a:buChar char="•"/>
            </a:pPr>
            <a:r>
              <a:rPr lang="en-US" altLang="en-US" sz="1800" dirty="0">
                <a:latin typeface="Franklin Gothic Book" panose="020B0503020102020204" pitchFamily="34" charset="0"/>
                <a:cs typeface="Arial" panose="020B0604020202020204" pitchFamily="34" charset="0"/>
              </a:rPr>
              <a:t>Virtual donation = council program.  Troops do not receive cookies but will receive proceeds in Smart Cookies</a:t>
            </a:r>
          </a:p>
          <a:p>
            <a:pPr lvl="1" algn="l">
              <a:buFont typeface="Arial" panose="020B0604020202020204" pitchFamily="34" charset="0"/>
              <a:buChar char="•"/>
            </a:pPr>
            <a:r>
              <a:rPr lang="en-US" altLang="en-US" sz="1800" dirty="0">
                <a:latin typeface="Franklin Gothic Book" panose="020B0503020102020204" pitchFamily="34" charset="0"/>
                <a:cs typeface="Arial" panose="020B0604020202020204" pitchFamily="34" charset="0"/>
              </a:rPr>
              <a:t>Available through online sales</a:t>
            </a:r>
          </a:p>
          <a:p>
            <a:pPr lvl="1" algn="l">
              <a:buFont typeface="Arial" panose="020B0604020202020204" pitchFamily="34" charset="0"/>
              <a:buChar char="•"/>
            </a:pPr>
            <a:r>
              <a:rPr lang="en-US" altLang="en-US" sz="1800" dirty="0">
                <a:latin typeface="Franklin Gothic Book" panose="020B0503020102020204" pitchFamily="34" charset="0"/>
                <a:cs typeface="Arial" panose="020B0604020202020204" pitchFamily="34" charset="0"/>
              </a:rPr>
              <a:t>Donation can be done at initial order and also during the sale through Smart Cookies by selecting the </a:t>
            </a:r>
            <a:r>
              <a:rPr lang="en-US" altLang="en-US" sz="1800" b="1" dirty="0">
                <a:latin typeface="Franklin Gothic Book" panose="020B0503020102020204" pitchFamily="34" charset="0"/>
                <a:cs typeface="Arial" panose="020B0604020202020204" pitchFamily="34" charset="0"/>
              </a:rPr>
              <a:t>“Virtual Cookie Share ” </a:t>
            </a:r>
            <a:r>
              <a:rPr lang="en-US" altLang="en-US" sz="1800" dirty="0">
                <a:latin typeface="Franklin Gothic Book" panose="020B0503020102020204" pitchFamily="34" charset="0"/>
                <a:cs typeface="Arial" panose="020B0604020202020204" pitchFamily="34" charset="0"/>
              </a:rPr>
              <a:t>tab under cookies or using the Virtual Cshare option on Smart Booth Divider. </a:t>
            </a:r>
            <a:endParaRPr lang="en-US" sz="1800" dirty="0">
              <a:latin typeface="Franklin Gothic Book" panose="020B0503020102020204" pitchFamily="34" charset="0"/>
              <a:cs typeface="Arial" panose="020B0604020202020204" pitchFamily="34" charset="0"/>
            </a:endParaRPr>
          </a:p>
          <a:p>
            <a:endParaRPr lang="en-US" sz="1800" dirty="0"/>
          </a:p>
        </p:txBody>
      </p:sp>
      <p:sp>
        <p:nvSpPr>
          <p:cNvPr id="4" name="Slide Number Placeholder 3">
            <a:extLst>
              <a:ext uri="{FF2B5EF4-FFF2-40B4-BE49-F238E27FC236}">
                <a16:creationId xmlns:a16="http://schemas.microsoft.com/office/drawing/2014/main" id="{1EC9A363-38A8-274B-AAFD-725E43B31CDC}"/>
              </a:ext>
            </a:extLst>
          </p:cNvPr>
          <p:cNvSpPr>
            <a:spLocks noGrp="1"/>
          </p:cNvSpPr>
          <p:nvPr>
            <p:ph type="sldNum" sz="quarter" idx="12"/>
          </p:nvPr>
        </p:nvSpPr>
        <p:spPr/>
        <p:txBody>
          <a:bodyPr/>
          <a:lstStyle/>
          <a:p>
            <a:fld id="{990CBC6E-F1C2-1F47-ABA1-B1BBE767C3DA}" type="slidenum">
              <a:rPr lang="en-US" smtClean="0"/>
              <a:pPr/>
              <a:t>44</a:t>
            </a:fld>
            <a:endParaRPr lang="en-US" dirty="0"/>
          </a:p>
        </p:txBody>
      </p:sp>
      <p:sp>
        <p:nvSpPr>
          <p:cNvPr id="11" name="Content Placeholder 9">
            <a:extLst>
              <a:ext uri="{FF2B5EF4-FFF2-40B4-BE49-F238E27FC236}">
                <a16:creationId xmlns:a16="http://schemas.microsoft.com/office/drawing/2014/main" id="{7A7AB907-D298-014D-A865-7DB56009D62B}"/>
              </a:ext>
            </a:extLst>
          </p:cNvPr>
          <p:cNvSpPr txBox="1">
            <a:spLocks/>
          </p:cNvSpPr>
          <p:nvPr/>
        </p:nvSpPr>
        <p:spPr>
          <a:xfrm>
            <a:off x="636104" y="2548414"/>
            <a:ext cx="8229600" cy="2907340"/>
          </a:xfrm>
          <a:prstGeom prst="rect">
            <a:avLst/>
          </a:prstGeom>
        </p:spPr>
        <p:txBody>
          <a:bodyPr vert="horz" lIns="91440" tIns="45720" rIns="91440" bIns="45720" rtlCol="0">
            <a:normAutofit/>
          </a:bodyPr>
          <a:lstStyle>
            <a:lvl1pPr marL="0" indent="0" algn="l" defTabSz="457200" rtl="0" eaLnBrk="1" latinLnBrk="0" hangingPunct="1">
              <a:spcBef>
                <a:spcPct val="20000"/>
              </a:spcBef>
              <a:buClr>
                <a:schemeClr val="tx1"/>
              </a:buClr>
              <a:buSzPct val="100000"/>
              <a:buFont typeface="Arial"/>
              <a:buNone/>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52302CA4-B700-450C-9ECF-BD6C49C837D1}"/>
              </a:ext>
            </a:extLst>
          </p:cNvPr>
          <p:cNvSpPr txBox="1"/>
          <p:nvPr/>
        </p:nvSpPr>
        <p:spPr>
          <a:xfrm>
            <a:off x="1350238" y="4159919"/>
            <a:ext cx="6117121" cy="2339102"/>
          </a:xfrm>
          <a:prstGeom prst="rect">
            <a:avLst/>
          </a:prstGeom>
          <a:noFill/>
        </p:spPr>
        <p:txBody>
          <a:bodyPr wrap="square" rtlCol="0">
            <a:spAutoFit/>
          </a:bodyPr>
          <a:lstStyle/>
          <a:p>
            <a:pPr>
              <a:spcBef>
                <a:spcPts val="0"/>
              </a:spcBef>
            </a:pPr>
            <a:endParaRPr lang="en-US" sz="1800" dirty="0">
              <a:solidFill>
                <a:srgbClr val="008F39"/>
              </a:solidFill>
              <a:latin typeface="Omnes_GirlScouts Regular"/>
              <a:ea typeface="Cambria" panose="02040503050406030204" pitchFamily="18" charset="0"/>
              <a:cs typeface="Arial" panose="020B0604020202020204" pitchFamily="34" charset="0"/>
            </a:endParaRPr>
          </a:p>
          <a:p>
            <a:pPr>
              <a:spcBef>
                <a:spcPts val="0"/>
              </a:spcBef>
            </a:pPr>
            <a:r>
              <a:rPr lang="en-US" sz="1600" b="1" dirty="0">
                <a:latin typeface="Omnes_GirlScouts Regular"/>
                <a:ea typeface="Cambria" panose="02040503050406030204" pitchFamily="18" charset="0"/>
                <a:cs typeface="Times New Roman" panose="02020603050405020304" pitchFamily="18" charset="0"/>
              </a:rPr>
              <a:t>Troops can pick-up their Cookie Share boxes from the Council office to deliver to chosen charities. Bring completed form with name and location address of the Troop’s charity/organization.</a:t>
            </a:r>
          </a:p>
          <a:p>
            <a:pPr>
              <a:spcBef>
                <a:spcPts val="0"/>
              </a:spcBef>
            </a:pPr>
            <a:endParaRPr lang="en-US" sz="1600" b="1" dirty="0">
              <a:solidFill>
                <a:srgbClr val="00B050"/>
              </a:solidFill>
              <a:latin typeface="Omnes_GirlScouts Regular"/>
              <a:ea typeface="Cambria" panose="02040503050406030204" pitchFamily="18" charset="0"/>
              <a:cs typeface="Times New Roman" panose="02020603050405020304" pitchFamily="18" charset="0"/>
            </a:endParaRPr>
          </a:p>
          <a:p>
            <a:pPr>
              <a:spcBef>
                <a:spcPts val="0"/>
              </a:spcBef>
            </a:pPr>
            <a:r>
              <a:rPr lang="en-US" sz="1600" b="1" dirty="0">
                <a:solidFill>
                  <a:srgbClr val="00B050"/>
                </a:solidFill>
                <a:latin typeface="Omnes_GirlScouts Regular"/>
                <a:ea typeface="Cambria" panose="02040503050406030204" pitchFamily="18" charset="0"/>
                <a:cs typeface="Times New Roman" panose="02020603050405020304" pitchFamily="18" charset="0"/>
              </a:rPr>
              <a:t>January 23</a:t>
            </a:r>
            <a:r>
              <a:rPr lang="en-US" sz="1600" b="1" baseline="30000" dirty="0">
                <a:solidFill>
                  <a:srgbClr val="00B050"/>
                </a:solidFill>
                <a:latin typeface="Omnes_GirlScouts Regular"/>
                <a:ea typeface="Cambria" panose="02040503050406030204" pitchFamily="18" charset="0"/>
                <a:cs typeface="Times New Roman" panose="02020603050405020304" pitchFamily="18" charset="0"/>
              </a:rPr>
              <a:t>rd</a:t>
            </a:r>
            <a:r>
              <a:rPr lang="en-US" sz="1600" b="1" dirty="0">
                <a:solidFill>
                  <a:srgbClr val="00B050"/>
                </a:solidFill>
                <a:latin typeface="Omnes_GirlScouts Regular"/>
                <a:ea typeface="Cambria" panose="02040503050406030204" pitchFamily="18" charset="0"/>
                <a:cs typeface="Times New Roman" panose="02020603050405020304" pitchFamily="18" charset="0"/>
              </a:rPr>
              <a:t> and January 24</a:t>
            </a:r>
            <a:r>
              <a:rPr lang="en-US" sz="1600" b="1" baseline="30000" dirty="0">
                <a:solidFill>
                  <a:srgbClr val="00B050"/>
                </a:solidFill>
                <a:latin typeface="Omnes_GirlScouts Regular"/>
                <a:ea typeface="Cambria" panose="02040503050406030204" pitchFamily="18" charset="0"/>
                <a:cs typeface="Times New Roman" panose="02020603050405020304" pitchFamily="18" charset="0"/>
              </a:rPr>
              <a:t>th</a:t>
            </a:r>
            <a:r>
              <a:rPr lang="en-US" sz="1600" b="1" dirty="0">
                <a:solidFill>
                  <a:srgbClr val="00B050"/>
                </a:solidFill>
                <a:latin typeface="Omnes_GirlScouts Regular"/>
                <a:ea typeface="Cambria" panose="02040503050406030204" pitchFamily="18" charset="0"/>
                <a:cs typeface="Times New Roman" panose="02020603050405020304" pitchFamily="18" charset="0"/>
              </a:rPr>
              <a:t> – 10am – 3pm  </a:t>
            </a:r>
          </a:p>
          <a:p>
            <a:pPr>
              <a:spcBef>
                <a:spcPts val="0"/>
              </a:spcBef>
            </a:pPr>
            <a:r>
              <a:rPr lang="en-US" sz="1600" b="1" dirty="0">
                <a:solidFill>
                  <a:srgbClr val="00B050"/>
                </a:solidFill>
                <a:latin typeface="Omnes_GirlScouts Regular"/>
                <a:ea typeface="Cambria" panose="02040503050406030204" pitchFamily="18" charset="0"/>
                <a:cs typeface="Times New Roman" panose="02020603050405020304" pitchFamily="18" charset="0"/>
              </a:rPr>
              <a:t>January 28</a:t>
            </a:r>
            <a:r>
              <a:rPr lang="en-US" sz="1600" b="1" baseline="30000" dirty="0">
                <a:solidFill>
                  <a:srgbClr val="00B050"/>
                </a:solidFill>
                <a:latin typeface="Omnes_GirlScouts Regular"/>
                <a:ea typeface="Cambria" panose="02040503050406030204" pitchFamily="18" charset="0"/>
                <a:cs typeface="Times New Roman" panose="02020603050405020304" pitchFamily="18" charset="0"/>
              </a:rPr>
              <a:t>th</a:t>
            </a:r>
            <a:r>
              <a:rPr lang="en-US" sz="1600" b="1" dirty="0">
                <a:solidFill>
                  <a:srgbClr val="00B050"/>
                </a:solidFill>
                <a:latin typeface="Omnes_GirlScouts Regular"/>
                <a:ea typeface="Cambria" panose="02040503050406030204" pitchFamily="18" charset="0"/>
                <a:cs typeface="Times New Roman" panose="02020603050405020304" pitchFamily="18" charset="0"/>
              </a:rPr>
              <a:t> – 9am – 1pm </a:t>
            </a:r>
          </a:p>
          <a:p>
            <a:pPr marL="342900" indent="-342900">
              <a:buFont typeface="Arial" panose="020B0604020202020204" pitchFamily="34" charset="0"/>
              <a:buChar char="•"/>
            </a:pPr>
            <a:endParaRPr lang="en-US" sz="1600" b="1" dirty="0">
              <a:latin typeface="Omnes_GirlScouts Regular"/>
            </a:endParaRPr>
          </a:p>
        </p:txBody>
      </p:sp>
      <p:pic>
        <p:nvPicPr>
          <p:cNvPr id="9" name="Picture 8">
            <a:extLst>
              <a:ext uri="{FF2B5EF4-FFF2-40B4-BE49-F238E27FC236}">
                <a16:creationId xmlns:a16="http://schemas.microsoft.com/office/drawing/2014/main" id="{41C9F66B-F387-439B-82C3-69AF9D20DD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9606" y="71117"/>
            <a:ext cx="1560425" cy="627075"/>
          </a:xfrm>
          <a:prstGeom prst="rect">
            <a:avLst/>
          </a:prstGeom>
          <a:solidFill>
            <a:schemeClr val="bg1"/>
          </a:solidFill>
        </p:spPr>
      </p:pic>
    </p:spTree>
    <p:extLst>
      <p:ext uri="{BB962C8B-B14F-4D97-AF65-F5344CB8AC3E}">
        <p14:creationId xmlns:p14="http://schemas.microsoft.com/office/powerpoint/2010/main" val="158899497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Booth Sales</a:t>
            </a:r>
          </a:p>
        </p:txBody>
      </p:sp>
      <p:pic>
        <p:nvPicPr>
          <p:cNvPr id="7" name="Picture Placeholder 6">
            <a:extLst>
              <a:ext uri="{FF2B5EF4-FFF2-40B4-BE49-F238E27FC236}">
                <a16:creationId xmlns:a16="http://schemas.microsoft.com/office/drawing/2014/main" id="{07E8B5D8-9328-41CD-BF2D-3454B859CC86}"/>
              </a:ext>
            </a:extLst>
          </p:cNvPr>
          <p:cNvPicPr>
            <a:picLocks noGrp="1" noChangeAspect="1"/>
          </p:cNvPicPr>
          <p:nvPr>
            <p:ph type="pic" sz="quarter" idx="13"/>
          </p:nvPr>
        </p:nvPicPr>
        <p:blipFill rotWithShape="1">
          <a:blip r:embed="rId2"/>
          <a:srcRect t="2609" b="6784"/>
          <a:stretch/>
        </p:blipFill>
        <p:spPr>
          <a:xfrm>
            <a:off x="0" y="14681"/>
            <a:ext cx="5024629" cy="6828639"/>
          </a:xfrm>
        </p:spPr>
      </p:pic>
      <p:pic>
        <p:nvPicPr>
          <p:cNvPr id="4" name="Picture 3">
            <a:extLst>
              <a:ext uri="{FF2B5EF4-FFF2-40B4-BE49-F238E27FC236}">
                <a16:creationId xmlns:a16="http://schemas.microsoft.com/office/drawing/2014/main" id="{2B0E81CF-9D2C-4D71-8876-FC40750B5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8982" y="1252806"/>
            <a:ext cx="2810665" cy="1129498"/>
          </a:xfrm>
          <a:prstGeom prst="rect">
            <a:avLst/>
          </a:prstGeom>
        </p:spPr>
      </p:pic>
    </p:spTree>
    <p:extLst>
      <p:ext uri="{BB962C8B-B14F-4D97-AF65-F5344CB8AC3E}">
        <p14:creationId xmlns:p14="http://schemas.microsoft.com/office/powerpoint/2010/main" val="262931197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400" name="Google Shape;400;p51"/>
          <p:cNvSpPr txBox="1">
            <a:spLocks noGrp="1"/>
          </p:cNvSpPr>
          <p:nvPr>
            <p:ph type="title"/>
          </p:nvPr>
        </p:nvSpPr>
        <p:spPr>
          <a:prstGeom prst="rect">
            <a:avLst/>
          </a:prstGeom>
          <a:noFill/>
          <a:ln>
            <a:noFill/>
          </a:ln>
        </p:spPr>
        <p:txBody>
          <a:bodyPr spcFirstLastPara="1" vert="horz" wrap="square" lIns="0" tIns="0" rIns="0" bIns="0" rtlCol="0" anchor="ctr" anchorCtr="0">
            <a:noAutofit/>
          </a:bodyPr>
          <a:lstStyle/>
          <a:p>
            <a:pPr algn="l" rtl="0">
              <a:lnSpc>
                <a:spcPct val="80000"/>
              </a:lnSpc>
              <a:buClr>
                <a:schemeClr val="lt1"/>
              </a:buClr>
              <a:buSzPts val="2800"/>
            </a:pPr>
            <a:r>
              <a:rPr lang="en-US" b="1" dirty="0"/>
              <a:t>2023-2024 Booth Sale Options</a:t>
            </a:r>
            <a:endParaRPr dirty="0"/>
          </a:p>
        </p:txBody>
      </p:sp>
      <p:graphicFrame>
        <p:nvGraphicFramePr>
          <p:cNvPr id="3" name="Table 2"/>
          <p:cNvGraphicFramePr>
            <a:graphicFrameLocks noGrp="1"/>
          </p:cNvGraphicFramePr>
          <p:nvPr>
            <p:extLst>
              <p:ext uri="{D42A27DB-BD31-4B8C-83A1-F6EECF244321}">
                <p14:modId xmlns:p14="http://schemas.microsoft.com/office/powerpoint/2010/main" val="1376440524"/>
              </p:ext>
            </p:extLst>
          </p:nvPr>
        </p:nvGraphicFramePr>
        <p:xfrm>
          <a:off x="775210" y="1167526"/>
          <a:ext cx="8293376" cy="4516484"/>
        </p:xfrm>
        <a:graphic>
          <a:graphicData uri="http://schemas.openxmlformats.org/drawingml/2006/table">
            <a:tbl>
              <a:tblPr firstRow="1" bandRow="1">
                <a:tableStyleId>{8799B23B-EC83-4686-B30A-512413B5E67A}</a:tableStyleId>
              </a:tblPr>
              <a:tblGrid>
                <a:gridCol w="1129790">
                  <a:extLst>
                    <a:ext uri="{9D8B030D-6E8A-4147-A177-3AD203B41FA5}">
                      <a16:colId xmlns:a16="http://schemas.microsoft.com/office/drawing/2014/main" val="1822311051"/>
                    </a:ext>
                  </a:extLst>
                </a:gridCol>
                <a:gridCol w="3620576">
                  <a:extLst>
                    <a:ext uri="{9D8B030D-6E8A-4147-A177-3AD203B41FA5}">
                      <a16:colId xmlns:a16="http://schemas.microsoft.com/office/drawing/2014/main" val="1549664809"/>
                    </a:ext>
                  </a:extLst>
                </a:gridCol>
                <a:gridCol w="3543010">
                  <a:extLst>
                    <a:ext uri="{9D8B030D-6E8A-4147-A177-3AD203B41FA5}">
                      <a16:colId xmlns:a16="http://schemas.microsoft.com/office/drawing/2014/main" val="1100198682"/>
                    </a:ext>
                  </a:extLst>
                </a:gridCol>
              </a:tblGrid>
              <a:tr h="556389">
                <a:tc>
                  <a:txBody>
                    <a:bodyPr/>
                    <a:lstStyle/>
                    <a:p>
                      <a:r>
                        <a:rPr lang="en-US" sz="1400" dirty="0"/>
                        <a:t>Type</a:t>
                      </a:r>
                    </a:p>
                  </a:txBody>
                  <a:tcPr/>
                </a:tc>
                <a:tc>
                  <a:txBody>
                    <a:bodyPr/>
                    <a:lstStyle/>
                    <a:p>
                      <a:r>
                        <a:rPr lang="en-US" sz="1400" dirty="0"/>
                        <a:t>Definition</a:t>
                      </a:r>
                    </a:p>
                  </a:txBody>
                  <a:tcPr/>
                </a:tc>
                <a:tc>
                  <a:txBody>
                    <a:bodyPr/>
                    <a:lstStyle/>
                    <a:p>
                      <a:r>
                        <a:rPr lang="en-US" sz="1400" dirty="0"/>
                        <a:t>What to Know:</a:t>
                      </a:r>
                    </a:p>
                  </a:txBody>
                  <a:tcPr/>
                </a:tc>
                <a:extLst>
                  <a:ext uri="{0D108BD9-81ED-4DB2-BD59-A6C34878D82A}">
                    <a16:rowId xmlns:a16="http://schemas.microsoft.com/office/drawing/2014/main" val="516260717"/>
                  </a:ext>
                </a:extLst>
              </a:tr>
              <a:tr h="960344">
                <a:tc>
                  <a:txBody>
                    <a:bodyPr/>
                    <a:lstStyle/>
                    <a:p>
                      <a:r>
                        <a:rPr lang="en-US" sz="1200" b="1" dirty="0"/>
                        <a:t>Physical</a:t>
                      </a:r>
                      <a:r>
                        <a:rPr lang="en-US" sz="1200" b="1" baseline="0" dirty="0"/>
                        <a:t> Booth Sale</a:t>
                      </a:r>
                      <a:endParaRPr lang="en-US" sz="1200" b="1" dirty="0"/>
                    </a:p>
                  </a:txBody>
                  <a:tcPr/>
                </a:tc>
                <a:tc>
                  <a:txBody>
                    <a:bodyPr/>
                    <a:lstStyle/>
                    <a:p>
                      <a:r>
                        <a:rPr lang="en-US" sz="1200" dirty="0"/>
                        <a:t>Traditional, in</a:t>
                      </a:r>
                      <a:r>
                        <a:rPr lang="en-US" sz="1200" baseline="0" dirty="0"/>
                        <a:t> person booth sales are back for the 2023-2024 cookie program!  Please adhere to most recent Covid guidelines</a:t>
                      </a:r>
                      <a:endParaRPr lang="en-US" sz="1200" dirty="0"/>
                    </a:p>
                  </a:txBody>
                  <a:tcPr/>
                </a:tc>
                <a:tc>
                  <a:txBody>
                    <a:bodyPr/>
                    <a:lstStyle/>
                    <a:p>
                      <a:pPr marL="285750" indent="-285750">
                        <a:buFont typeface="Arial" panose="020B0604020202020204" pitchFamily="34" charset="0"/>
                        <a:buChar char="•"/>
                      </a:pPr>
                      <a:r>
                        <a:rPr lang="en-US" sz="1200" dirty="0"/>
                        <a:t>Refer</a:t>
                      </a:r>
                      <a:r>
                        <a:rPr lang="en-US" sz="1200" baseline="0" dirty="0"/>
                        <a:t> to Cookie Booth Etiquette agreement </a:t>
                      </a:r>
                    </a:p>
                    <a:p>
                      <a:pPr marL="285750" indent="-285750">
                        <a:buFont typeface="Arial" panose="020B0604020202020204" pitchFamily="34" charset="0"/>
                        <a:buChar char="•"/>
                      </a:pPr>
                      <a:r>
                        <a:rPr lang="en-US" sz="1200" baseline="0" dirty="0"/>
                        <a:t>Troops transfer packages to Girls using Smart Booth Divider </a:t>
                      </a:r>
                      <a:endParaRPr lang="en-US" sz="1200" dirty="0"/>
                    </a:p>
                  </a:txBody>
                  <a:tcPr/>
                </a:tc>
                <a:extLst>
                  <a:ext uri="{0D108BD9-81ED-4DB2-BD59-A6C34878D82A}">
                    <a16:rowId xmlns:a16="http://schemas.microsoft.com/office/drawing/2014/main" val="1634237834"/>
                  </a:ext>
                </a:extLst>
              </a:tr>
              <a:tr h="1628151">
                <a:tc>
                  <a:txBody>
                    <a:bodyPr/>
                    <a:lstStyle/>
                    <a:p>
                      <a:r>
                        <a:rPr lang="en-US" sz="1200" b="1" dirty="0"/>
                        <a:t>Virtual Booth</a:t>
                      </a:r>
                    </a:p>
                  </a:txBody>
                  <a:tcPr/>
                </a:tc>
                <a:tc>
                  <a:txBody>
                    <a:bodyPr/>
                    <a:lstStyle/>
                    <a:p>
                      <a:r>
                        <a:rPr lang="en-US" sz="1200" baseline="0" dirty="0"/>
                        <a:t>Contactless ordering via link or QR code through DC24. Virtual Booths are no longer available through Smart Cookies, as all online sales functions have transitioned to DC24. Please refer to your DC24 Training on Central Maryland’s website for detailed information</a:t>
                      </a:r>
                      <a:endParaRPr lang="en-US" sz="1200" dirty="0"/>
                    </a:p>
                  </a:txBody>
                  <a:tcPr/>
                </a:tc>
                <a:tc>
                  <a:txBody>
                    <a:bodyPr/>
                    <a:lstStyle/>
                    <a:p>
                      <a:pPr marL="171450" indent="-171450">
                        <a:buFont typeface="Arial" panose="020B0604020202020204" pitchFamily="34" charset="0"/>
                        <a:buChar char="•"/>
                      </a:pPr>
                      <a:r>
                        <a:rPr lang="en-US" sz="1200" dirty="0"/>
                        <a:t>More training will be coming for DC24 process. The ability to create a virtual booth in Smart Cookies is moving to DC24.</a:t>
                      </a:r>
                    </a:p>
                  </a:txBody>
                  <a:tcPr/>
                </a:tc>
                <a:extLst>
                  <a:ext uri="{0D108BD9-81ED-4DB2-BD59-A6C34878D82A}">
                    <a16:rowId xmlns:a16="http://schemas.microsoft.com/office/drawing/2014/main" val="3223745169"/>
                  </a:ext>
                </a:extLst>
              </a:tr>
              <a:tr h="685960">
                <a:tc>
                  <a:txBody>
                    <a:bodyPr/>
                    <a:lstStyle/>
                    <a:p>
                      <a:r>
                        <a:rPr lang="en-US" sz="1200" b="1" dirty="0"/>
                        <a:t>Troop</a:t>
                      </a:r>
                      <a:r>
                        <a:rPr lang="en-US" sz="1200" b="1" baseline="0" dirty="0"/>
                        <a:t> Secured Booths</a:t>
                      </a:r>
                      <a:endParaRPr lang="en-US" sz="1200" b="1" dirty="0"/>
                    </a:p>
                  </a:txBody>
                  <a:tcPr/>
                </a:tc>
                <a:tc>
                  <a:txBody>
                    <a:bodyPr/>
                    <a:lstStyle/>
                    <a:p>
                      <a:r>
                        <a:rPr lang="en-US" sz="1200" dirty="0"/>
                        <a:t>Troops request their own</a:t>
                      </a:r>
                      <a:r>
                        <a:rPr lang="en-US" sz="1200" baseline="0" dirty="0"/>
                        <a:t> </a:t>
                      </a:r>
                      <a:r>
                        <a:rPr lang="en-US" sz="1200" dirty="0"/>
                        <a:t>booth locations/dates/times</a:t>
                      </a:r>
                      <a:r>
                        <a:rPr lang="en-US" sz="1200" baseline="0" dirty="0"/>
                        <a:t> </a:t>
                      </a:r>
                      <a:r>
                        <a:rPr lang="en-US" sz="1200" dirty="0"/>
                        <a:t>and submit in</a:t>
                      </a:r>
                      <a:r>
                        <a:rPr lang="en-US" sz="1200" baseline="0" dirty="0"/>
                        <a:t> Smart Cookies for approval.</a:t>
                      </a:r>
                    </a:p>
                    <a:p>
                      <a:r>
                        <a:rPr lang="en-US" sz="1200" baseline="0" dirty="0">
                          <a:solidFill>
                            <a:srgbClr val="FF0000"/>
                          </a:solidFill>
                        </a:rPr>
                        <a:t>Troops may ONLY secure booths within the Service Unit Boundaries they are assigned. </a:t>
                      </a:r>
                      <a:endParaRPr lang="en-US" sz="1200" dirty="0">
                        <a:solidFill>
                          <a:srgbClr val="FF0000"/>
                        </a:solidFill>
                      </a:endParaRPr>
                    </a:p>
                  </a:txBody>
                  <a:tcPr/>
                </a:tc>
                <a:tc>
                  <a:txBody>
                    <a:bodyPr/>
                    <a:lstStyle/>
                    <a:p>
                      <a:pPr marL="285750" indent="-285750">
                        <a:buFont typeface="Arial" panose="020B0604020202020204" pitchFamily="34" charset="0"/>
                        <a:buChar char="•"/>
                      </a:pPr>
                      <a:r>
                        <a:rPr lang="en-US" sz="1200" dirty="0"/>
                        <a:t>Council will approve or deny the booth request</a:t>
                      </a:r>
                      <a:r>
                        <a:rPr lang="en-US" sz="1200" baseline="0" dirty="0"/>
                        <a:t>.  </a:t>
                      </a:r>
                    </a:p>
                    <a:p>
                      <a:pPr marL="285750" indent="-285750">
                        <a:buFont typeface="Arial" panose="020B0604020202020204" pitchFamily="34" charset="0"/>
                        <a:buChar char="•"/>
                      </a:pPr>
                      <a:r>
                        <a:rPr lang="en-US" sz="1200" b="1" baseline="0" dirty="0">
                          <a:solidFill>
                            <a:srgbClr val="FF0000"/>
                          </a:solidFill>
                        </a:rPr>
                        <a:t>NOTE: All booths should go through the Service Unit Booth Coordinator or SUCM to avoid delays and have the booth show in the GSUSA Cookie Finder. </a:t>
                      </a:r>
                    </a:p>
                    <a:p>
                      <a:pPr marL="0" indent="0">
                        <a:buFont typeface="Arial" panose="020B0604020202020204" pitchFamily="34" charset="0"/>
                        <a:buNone/>
                      </a:pPr>
                      <a:endParaRPr lang="en-US" sz="1200" dirty="0">
                        <a:solidFill>
                          <a:srgbClr val="FF0000"/>
                        </a:solidFill>
                      </a:endParaRPr>
                    </a:p>
                  </a:txBody>
                  <a:tcPr/>
                </a:tc>
                <a:extLst>
                  <a:ext uri="{0D108BD9-81ED-4DB2-BD59-A6C34878D82A}">
                    <a16:rowId xmlns:a16="http://schemas.microsoft.com/office/drawing/2014/main" val="1275984332"/>
                  </a:ext>
                </a:extLst>
              </a:tr>
            </a:tbl>
          </a:graphicData>
        </a:graphic>
      </p:graphicFrame>
      <p:pic>
        <p:nvPicPr>
          <p:cNvPr id="4" name="Picture 3">
            <a:extLst>
              <a:ext uri="{FF2B5EF4-FFF2-40B4-BE49-F238E27FC236}">
                <a16:creationId xmlns:a16="http://schemas.microsoft.com/office/drawing/2014/main" id="{86BD53F6-981D-48A3-BBD9-14726895B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9606" y="71117"/>
            <a:ext cx="1560425" cy="627075"/>
          </a:xfrm>
          <a:prstGeom prst="rect">
            <a:avLst/>
          </a:prstGeom>
          <a:solidFill>
            <a:schemeClr val="bg1"/>
          </a:solidFill>
        </p:spPr>
      </p:pic>
    </p:spTree>
    <p:extLst>
      <p:ext uri="{BB962C8B-B14F-4D97-AF65-F5344CB8AC3E}">
        <p14:creationId xmlns:p14="http://schemas.microsoft.com/office/powerpoint/2010/main" val="399121241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71" name="Google Shape;571;p66"/>
          <p:cNvSpPr txBox="1">
            <a:spLocks noGrp="1"/>
          </p:cNvSpPr>
          <p:nvPr>
            <p:ph type="title"/>
          </p:nvPr>
        </p:nvSpPr>
        <p:spPr>
          <a:prstGeom prst="rect">
            <a:avLst/>
          </a:prstGeom>
          <a:noFill/>
          <a:ln>
            <a:noFill/>
          </a:ln>
        </p:spPr>
        <p:txBody>
          <a:bodyPr spcFirstLastPara="1" vert="horz" wrap="square" lIns="0" tIns="0" rIns="0" bIns="0" rtlCol="0" anchor="ctr" anchorCtr="0">
            <a:noAutofit/>
          </a:bodyPr>
          <a:lstStyle/>
          <a:p>
            <a:pPr algn="l" rtl="0">
              <a:lnSpc>
                <a:spcPct val="80000"/>
              </a:lnSpc>
              <a:buClr>
                <a:schemeClr val="lt1"/>
              </a:buClr>
              <a:buSzPts val="2800"/>
            </a:pPr>
            <a:r>
              <a:rPr lang="en-US" sz="3200" dirty="0">
                <a:latin typeface="+mj-lt"/>
                <a:ea typeface="Arial"/>
                <a:cs typeface="Arial"/>
                <a:sym typeface="Arial"/>
              </a:rPr>
              <a:t>Booth functions in Smart Cookies</a:t>
            </a:r>
            <a:endParaRPr sz="4000" dirty="0">
              <a:latin typeface="+mj-lt"/>
            </a:endParaRPr>
          </a:p>
        </p:txBody>
      </p:sp>
      <p:sp>
        <p:nvSpPr>
          <p:cNvPr id="569" name="Google Shape;569;p66"/>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0" indent="0" algn="l" rtl="0">
              <a:lnSpc>
                <a:spcPct val="150000"/>
              </a:lnSpc>
              <a:spcBef>
                <a:spcPts val="560"/>
              </a:spcBef>
              <a:spcAft>
                <a:spcPts val="0"/>
              </a:spcAft>
              <a:buSzPts val="2800"/>
              <a:buNone/>
            </a:pPr>
            <a:r>
              <a:rPr lang="en-US" sz="2800" dirty="0">
                <a:ea typeface="Arial"/>
                <a:cs typeface="Arial"/>
                <a:sym typeface="Arial"/>
              </a:rPr>
              <a:t>Securing a booth through First Come First Serve </a:t>
            </a:r>
            <a:r>
              <a:rPr lang="en-US" sz="2800" u="sng" dirty="0">
                <a:solidFill>
                  <a:schemeClr val="hlink"/>
                </a:solidFill>
                <a:ea typeface="Arial"/>
                <a:cs typeface="Arial"/>
                <a:sym typeface="Arial"/>
                <a:hlinkClick r:id="rId3"/>
              </a:rPr>
              <a:t>– YouTube Video</a:t>
            </a:r>
            <a:endParaRPr lang="en-US" sz="2800" u="sng" dirty="0">
              <a:solidFill>
                <a:schemeClr val="hlink"/>
              </a:solidFill>
              <a:ea typeface="Arial"/>
              <a:cs typeface="Arial"/>
              <a:sym typeface="Arial"/>
            </a:endParaRPr>
          </a:p>
          <a:p>
            <a:pPr marL="0" indent="0" algn="l" rtl="0">
              <a:lnSpc>
                <a:spcPct val="150000"/>
              </a:lnSpc>
              <a:spcBef>
                <a:spcPts val="560"/>
              </a:spcBef>
              <a:spcAft>
                <a:spcPts val="0"/>
              </a:spcAft>
              <a:buSzPts val="2800"/>
              <a:buNone/>
            </a:pPr>
            <a:endParaRPr sz="2800" dirty="0">
              <a:ea typeface="Arial"/>
              <a:cs typeface="Arial"/>
              <a:sym typeface="Arial"/>
            </a:endParaRPr>
          </a:p>
          <a:p>
            <a:pPr marL="0" indent="0" algn="l" rtl="0">
              <a:lnSpc>
                <a:spcPct val="150000"/>
              </a:lnSpc>
              <a:spcBef>
                <a:spcPts val="560"/>
              </a:spcBef>
              <a:spcAft>
                <a:spcPts val="0"/>
              </a:spcAft>
              <a:buSzPts val="2800"/>
              <a:buNone/>
            </a:pPr>
            <a:r>
              <a:rPr lang="en-US" sz="2800" dirty="0">
                <a:ea typeface="Arial"/>
                <a:cs typeface="Arial"/>
                <a:sym typeface="Arial"/>
              </a:rPr>
              <a:t>Using the Smart Booth Divider – </a:t>
            </a:r>
            <a:r>
              <a:rPr lang="en-US" sz="2800" u="sng" dirty="0">
                <a:solidFill>
                  <a:schemeClr val="hlink"/>
                </a:solidFill>
                <a:ea typeface="Arial"/>
                <a:cs typeface="Arial"/>
                <a:sym typeface="Arial"/>
                <a:hlinkClick r:id="rId4"/>
              </a:rPr>
              <a:t>YouTube Video</a:t>
            </a:r>
            <a:endParaRPr lang="en-US" sz="2800" u="sng" dirty="0">
              <a:solidFill>
                <a:schemeClr val="hlink"/>
              </a:solidFill>
              <a:ea typeface="Arial"/>
              <a:cs typeface="Arial"/>
              <a:sym typeface="Arial"/>
            </a:endParaRPr>
          </a:p>
          <a:p>
            <a:pPr marL="0" indent="0" algn="l" rtl="0">
              <a:lnSpc>
                <a:spcPct val="150000"/>
              </a:lnSpc>
              <a:spcBef>
                <a:spcPts val="560"/>
              </a:spcBef>
              <a:spcAft>
                <a:spcPts val="0"/>
              </a:spcAft>
              <a:buSzPts val="2800"/>
              <a:buNone/>
            </a:pPr>
            <a:endParaRPr sz="2800" dirty="0">
              <a:ea typeface="Arial"/>
              <a:cs typeface="Arial"/>
              <a:sym typeface="Arial"/>
            </a:endParaRPr>
          </a:p>
          <a:p>
            <a:pPr marL="0" indent="0" algn="l" rtl="0">
              <a:lnSpc>
                <a:spcPct val="150000"/>
              </a:lnSpc>
              <a:spcBef>
                <a:spcPts val="560"/>
              </a:spcBef>
              <a:spcAft>
                <a:spcPts val="0"/>
              </a:spcAft>
              <a:buSzPts val="2800"/>
              <a:buNone/>
            </a:pPr>
            <a:r>
              <a:rPr lang="en-US" sz="2800" dirty="0">
                <a:ea typeface="Arial"/>
                <a:cs typeface="Arial"/>
                <a:sym typeface="Arial"/>
              </a:rPr>
              <a:t>Creating a Troop Secured Booths for Council approval – </a:t>
            </a:r>
            <a:r>
              <a:rPr lang="en-US" sz="2800" u="sng" dirty="0">
                <a:solidFill>
                  <a:schemeClr val="hlink"/>
                </a:solidFill>
                <a:ea typeface="Arial"/>
                <a:cs typeface="Arial"/>
                <a:sym typeface="Arial"/>
                <a:hlinkClick r:id="rId5"/>
              </a:rPr>
              <a:t>YouTube Video</a:t>
            </a:r>
            <a:endParaRPr lang="en-US" sz="2800" u="sng" dirty="0">
              <a:solidFill>
                <a:schemeClr val="hlink"/>
              </a:solidFill>
              <a:ea typeface="Arial"/>
              <a:cs typeface="Arial"/>
              <a:sym typeface="Arial"/>
            </a:endParaRPr>
          </a:p>
          <a:p>
            <a:pPr marL="0" indent="0" algn="l" rtl="0">
              <a:lnSpc>
                <a:spcPct val="150000"/>
              </a:lnSpc>
              <a:spcBef>
                <a:spcPts val="480"/>
              </a:spcBef>
              <a:spcAft>
                <a:spcPts val="0"/>
              </a:spcAft>
              <a:buSzPts val="2400"/>
              <a:buNone/>
            </a:pPr>
            <a:endParaRPr sz="1800" dirty="0"/>
          </a:p>
        </p:txBody>
      </p:sp>
      <p:pic>
        <p:nvPicPr>
          <p:cNvPr id="4" name="Picture 3">
            <a:extLst>
              <a:ext uri="{FF2B5EF4-FFF2-40B4-BE49-F238E27FC236}">
                <a16:creationId xmlns:a16="http://schemas.microsoft.com/office/drawing/2014/main" id="{6EEF17E9-4F04-4DD6-9B90-832C3309D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9606" y="71117"/>
            <a:ext cx="1560425" cy="627075"/>
          </a:xfrm>
          <a:prstGeom prst="rect">
            <a:avLst/>
          </a:prstGeom>
          <a:solidFill>
            <a:schemeClr val="bg1"/>
          </a:solidFill>
        </p:spPr>
      </p:pic>
    </p:spTree>
    <p:extLst>
      <p:ext uri="{BB962C8B-B14F-4D97-AF65-F5344CB8AC3E}">
        <p14:creationId xmlns:p14="http://schemas.microsoft.com/office/powerpoint/2010/main" val="255296571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3" name="Google Shape;613;p70"/>
          <p:cNvSpPr txBox="1">
            <a:spLocks noGrp="1"/>
          </p:cNvSpPr>
          <p:nvPr>
            <p:ph type="title"/>
          </p:nvPr>
        </p:nvSpPr>
        <p:spPr>
          <a:prstGeom prst="rect">
            <a:avLst/>
          </a:prstGeom>
          <a:noFill/>
          <a:ln>
            <a:noFill/>
          </a:ln>
        </p:spPr>
        <p:txBody>
          <a:bodyPr spcFirstLastPara="1" vert="horz" wrap="square" lIns="0" tIns="0" rIns="0" bIns="0" rtlCol="0" anchor="ctr" anchorCtr="0">
            <a:noAutofit/>
          </a:bodyPr>
          <a:lstStyle/>
          <a:p>
            <a:pPr algn="l" rtl="0">
              <a:lnSpc>
                <a:spcPct val="80000"/>
              </a:lnSpc>
              <a:buClr>
                <a:schemeClr val="lt1"/>
              </a:buClr>
              <a:buSzPts val="2800"/>
            </a:pPr>
            <a:r>
              <a:rPr lang="en-US" sz="3200" dirty="0">
                <a:latin typeface="+mj-lt"/>
                <a:ea typeface="Arial"/>
                <a:cs typeface="Arial"/>
                <a:sym typeface="Arial"/>
              </a:rPr>
              <a:t>Reminders for Booths </a:t>
            </a:r>
            <a:endParaRPr sz="3200" dirty="0">
              <a:latin typeface="+mj-lt"/>
              <a:ea typeface="Arial"/>
              <a:cs typeface="Arial"/>
              <a:sym typeface="Arial"/>
            </a:endParaRPr>
          </a:p>
        </p:txBody>
      </p:sp>
      <p:sp>
        <p:nvSpPr>
          <p:cNvPr id="614" name="Google Shape;614;p70"/>
          <p:cNvSpPr txBox="1"/>
          <p:nvPr/>
        </p:nvSpPr>
        <p:spPr>
          <a:xfrm>
            <a:off x="457200" y="2326729"/>
            <a:ext cx="8191988" cy="3379541"/>
          </a:xfrm>
          <a:prstGeom prst="rect">
            <a:avLst/>
          </a:prstGeom>
          <a:noFill/>
          <a:ln>
            <a:noFill/>
          </a:ln>
        </p:spPr>
        <p:txBody>
          <a:bodyPr spcFirstLastPara="1" wrap="square" lIns="91425" tIns="45700" rIns="91425" bIns="45700" anchor="t" anchorCtr="0">
            <a:noAutofit/>
          </a:bodyPr>
          <a:lstStyle/>
          <a:p>
            <a:pPr marL="622300" lvl="1" indent="-107950">
              <a:buClr>
                <a:schemeClr val="dk1"/>
              </a:buClr>
              <a:buSzPts val="2800"/>
            </a:pPr>
            <a:endParaRPr sz="2800" dirty="0">
              <a:solidFill>
                <a:schemeClr val="dk1"/>
              </a:solidFill>
              <a:latin typeface="Arial"/>
              <a:ea typeface="Arial"/>
              <a:cs typeface="Arial"/>
              <a:sym typeface="Arial"/>
            </a:endParaRPr>
          </a:p>
        </p:txBody>
      </p:sp>
      <p:sp>
        <p:nvSpPr>
          <p:cNvPr id="615" name="Google Shape;615;p70"/>
          <p:cNvSpPr txBox="1"/>
          <p:nvPr/>
        </p:nvSpPr>
        <p:spPr>
          <a:xfrm>
            <a:off x="886120" y="1219200"/>
            <a:ext cx="8021025" cy="4183811"/>
          </a:xfrm>
          <a:prstGeom prst="rect">
            <a:avLst/>
          </a:prstGeom>
          <a:noFill/>
          <a:ln>
            <a:noFill/>
          </a:ln>
        </p:spPr>
        <p:txBody>
          <a:bodyPr spcFirstLastPara="1" wrap="square" lIns="91425" tIns="45700" rIns="91425" bIns="45700" anchor="t" anchorCtr="0">
            <a:noAutofit/>
          </a:bodyPr>
          <a:lstStyle/>
          <a:p>
            <a:pPr marL="342900" indent="-342900">
              <a:buFont typeface="Arial" panose="020B0604020202020204" pitchFamily="34" charset="0"/>
              <a:buChar char="•"/>
            </a:pPr>
            <a:r>
              <a:rPr lang="en-US" sz="1800" dirty="0">
                <a:solidFill>
                  <a:schemeClr val="dk1"/>
                </a:solidFill>
                <a:sym typeface="Arial"/>
              </a:rPr>
              <a:t>Businesses can refuse </a:t>
            </a:r>
            <a:r>
              <a:rPr lang="en-US" sz="1800" dirty="0">
                <a:solidFill>
                  <a:schemeClr val="dk1"/>
                </a:solidFill>
              </a:rPr>
              <a:t>booth sales. </a:t>
            </a:r>
            <a:r>
              <a:rPr lang="en-US" sz="1800" dirty="0">
                <a:solidFill>
                  <a:schemeClr val="dk1"/>
                </a:solidFill>
                <a:sym typeface="Arial"/>
              </a:rPr>
              <a:t>If a Troop is scheduled at a business and the manager says no, the Troop should be polite, leave the site, and contact their </a:t>
            </a:r>
            <a:r>
              <a:rPr lang="en-US" sz="1800" dirty="0">
                <a:solidFill>
                  <a:schemeClr val="dk1"/>
                </a:solidFill>
              </a:rPr>
              <a:t>Booth Sale Coordinator.</a:t>
            </a:r>
            <a:endParaRPr lang="en-US" sz="1800" dirty="0"/>
          </a:p>
          <a:p>
            <a:endParaRPr lang="en-US" sz="1800" b="1" u="sng" dirty="0"/>
          </a:p>
          <a:p>
            <a:pPr marL="342900" indent="-342900">
              <a:buFont typeface="Arial" panose="020B0604020202020204" pitchFamily="34" charset="0"/>
              <a:buChar char="•"/>
            </a:pPr>
            <a:r>
              <a:rPr lang="en-US" sz="1800" dirty="0"/>
              <a:t>No Booths on military bases, Ft. Meade &amp; Aberdeen. These bases are located within a SU and they have very specific contracts and rules to follow. </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Marc Train stations are contracted, and specific regulations apply. These bases are located within a SU and they have very specific contracts and rules to follow. </a:t>
            </a:r>
          </a:p>
          <a:p>
            <a:pPr marL="342900" indent="-342900">
              <a:buFont typeface="Arial" panose="020B0604020202020204" pitchFamily="34" charset="0"/>
              <a:buChar char="•"/>
            </a:pPr>
            <a:endParaRPr lang="en-US" sz="1800" dirty="0">
              <a:solidFill>
                <a:schemeClr val="dk1"/>
              </a:solidFill>
            </a:endParaRPr>
          </a:p>
          <a:p>
            <a:pPr marL="342900" indent="-342900">
              <a:buFont typeface="Arial" panose="020B0604020202020204" pitchFamily="34" charset="0"/>
              <a:buChar char="•"/>
            </a:pPr>
            <a:r>
              <a:rPr lang="en-US" sz="1800" dirty="0">
                <a:solidFill>
                  <a:schemeClr val="dk1"/>
                </a:solidFill>
              </a:rPr>
              <a:t>All booths should be listed and approved in Smart Cookies so they appear in the GSUSA National Cookie Finder</a:t>
            </a:r>
            <a:endParaRPr lang="en-US" sz="1800" dirty="0"/>
          </a:p>
        </p:txBody>
      </p:sp>
      <p:pic>
        <p:nvPicPr>
          <p:cNvPr id="5" name="Picture 4">
            <a:extLst>
              <a:ext uri="{FF2B5EF4-FFF2-40B4-BE49-F238E27FC236}">
                <a16:creationId xmlns:a16="http://schemas.microsoft.com/office/drawing/2014/main" id="{55920A1C-767E-4342-817F-23D2E1C68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9606" y="71117"/>
            <a:ext cx="1560425" cy="627075"/>
          </a:xfrm>
          <a:prstGeom prst="rect">
            <a:avLst/>
          </a:prstGeom>
          <a:solidFill>
            <a:schemeClr val="bg1"/>
          </a:solidFill>
        </p:spPr>
      </p:pic>
    </p:spTree>
    <p:extLst>
      <p:ext uri="{BB962C8B-B14F-4D97-AF65-F5344CB8AC3E}">
        <p14:creationId xmlns:p14="http://schemas.microsoft.com/office/powerpoint/2010/main" val="411620072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Thank you!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061" y="1723773"/>
            <a:ext cx="2743876" cy="1028954"/>
          </a:xfrm>
          <a:prstGeom prst="rect">
            <a:avLst/>
          </a:prstGeom>
        </p:spPr>
      </p:pic>
      <p:pic>
        <p:nvPicPr>
          <p:cNvPr id="6" name="Picture 5">
            <a:extLst>
              <a:ext uri="{FF2B5EF4-FFF2-40B4-BE49-F238E27FC236}">
                <a16:creationId xmlns:a16="http://schemas.microsoft.com/office/drawing/2014/main" id="{78421229-BE47-4E85-94E3-C2888319B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4163" y="3944206"/>
            <a:ext cx="2352633" cy="945433"/>
          </a:xfrm>
          <a:prstGeom prst="rect">
            <a:avLst/>
          </a:prstGeom>
        </p:spPr>
      </p:pic>
    </p:spTree>
    <p:extLst>
      <p:ext uri="{BB962C8B-B14F-4D97-AF65-F5344CB8AC3E}">
        <p14:creationId xmlns:p14="http://schemas.microsoft.com/office/powerpoint/2010/main" val="138498214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E5DD5A-8AE4-CC47-8C42-18AF2CE29A4F}"/>
              </a:ext>
            </a:extLst>
          </p:cNvPr>
          <p:cNvSpPr>
            <a:spLocks noGrp="1"/>
          </p:cNvSpPr>
          <p:nvPr>
            <p:ph type="title"/>
          </p:nvPr>
        </p:nvSpPr>
        <p:spPr/>
        <p:txBody>
          <a:bodyPr>
            <a:normAutofit/>
          </a:bodyPr>
          <a:lstStyle/>
          <a:p>
            <a:r>
              <a:rPr lang="en-US" sz="2800" dirty="0"/>
              <a:t>GSCM 2024 Cookie Program Basics </a:t>
            </a:r>
          </a:p>
        </p:txBody>
      </p:sp>
      <p:sp>
        <p:nvSpPr>
          <p:cNvPr id="4" name="Slide Number Placeholder 3">
            <a:extLst>
              <a:ext uri="{FF2B5EF4-FFF2-40B4-BE49-F238E27FC236}">
                <a16:creationId xmlns:a16="http://schemas.microsoft.com/office/drawing/2014/main" id="{1EC9A363-38A8-274B-AAFD-725E43B31CDC}"/>
              </a:ext>
            </a:extLst>
          </p:cNvPr>
          <p:cNvSpPr>
            <a:spLocks noGrp="1"/>
          </p:cNvSpPr>
          <p:nvPr>
            <p:ph type="sldNum" sz="quarter" idx="12"/>
          </p:nvPr>
        </p:nvSpPr>
        <p:spPr/>
        <p:txBody>
          <a:bodyPr/>
          <a:lstStyle/>
          <a:p>
            <a:fld id="{990CBC6E-F1C2-1F47-ABA1-B1BBE767C3DA}" type="slidenum">
              <a:rPr lang="en-US" smtClean="0"/>
              <a:pPr/>
              <a:t>5</a:t>
            </a:fld>
            <a:endParaRPr lang="en-US" dirty="0"/>
          </a:p>
        </p:txBody>
      </p:sp>
      <p:sp>
        <p:nvSpPr>
          <p:cNvPr id="11" name="Content Placeholder 9">
            <a:extLst>
              <a:ext uri="{FF2B5EF4-FFF2-40B4-BE49-F238E27FC236}">
                <a16:creationId xmlns:a16="http://schemas.microsoft.com/office/drawing/2014/main" id="{7A7AB907-D298-014D-A865-7DB56009D62B}"/>
              </a:ext>
            </a:extLst>
          </p:cNvPr>
          <p:cNvSpPr txBox="1">
            <a:spLocks/>
          </p:cNvSpPr>
          <p:nvPr/>
        </p:nvSpPr>
        <p:spPr>
          <a:xfrm>
            <a:off x="762000" y="990600"/>
            <a:ext cx="7543800" cy="5181600"/>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tx1"/>
              </a:buClr>
              <a:buSzPct val="100000"/>
              <a:buFont typeface="Arial"/>
              <a:buNone/>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sz="1600" dirty="0">
                <a:latin typeface="Franklin Gothic Book" panose="020B0503020102020204" pitchFamily="34" charset="0"/>
                <a:cs typeface="Arial" panose="020B0604020202020204" pitchFamily="34" charset="0"/>
              </a:rPr>
              <a:t>Cookie program dates </a:t>
            </a:r>
            <a:r>
              <a:rPr lang="en-US" sz="1600" b="1" u="sng" dirty="0">
                <a:latin typeface="Franklin Gothic Book" panose="020B0503020102020204" pitchFamily="34" charset="0"/>
                <a:cs typeface="Arial" panose="020B0604020202020204" pitchFamily="34" charset="0"/>
              </a:rPr>
              <a:t>October 1</a:t>
            </a:r>
            <a:r>
              <a:rPr lang="en-US" sz="1600" b="1" u="sng" baseline="30000" dirty="0">
                <a:latin typeface="Franklin Gothic Book" panose="020B0503020102020204" pitchFamily="34" charset="0"/>
                <a:cs typeface="Arial" panose="020B0604020202020204" pitchFamily="34" charset="0"/>
              </a:rPr>
              <a:t>st</a:t>
            </a:r>
            <a:r>
              <a:rPr lang="en-US" sz="1600" b="1" u="sng" dirty="0">
                <a:latin typeface="Franklin Gothic Book" panose="020B0503020102020204" pitchFamily="34" charset="0"/>
                <a:cs typeface="Arial" panose="020B0604020202020204" pitchFamily="34" charset="0"/>
              </a:rPr>
              <a:t> through January 14</a:t>
            </a:r>
            <a:r>
              <a:rPr lang="en-US" sz="1600" b="1" u="sng" baseline="30000" dirty="0">
                <a:latin typeface="Franklin Gothic Book" panose="020B0503020102020204" pitchFamily="34" charset="0"/>
                <a:cs typeface="Arial" panose="020B0604020202020204" pitchFamily="34" charset="0"/>
              </a:rPr>
              <a:t>th</a:t>
            </a:r>
            <a:r>
              <a:rPr lang="en-US" sz="1600" b="1" u="sng" dirty="0">
                <a:latin typeface="Franklin Gothic Book" panose="020B0503020102020204" pitchFamily="34" charset="0"/>
                <a:cs typeface="Arial" panose="020B0604020202020204" pitchFamily="34" charset="0"/>
              </a:rPr>
              <a:t>, 2024</a:t>
            </a:r>
          </a:p>
          <a:p>
            <a:pPr marL="908050" lvl="1">
              <a:lnSpc>
                <a:spcPct val="150000"/>
              </a:lnSpc>
              <a:buFont typeface="Arial" panose="020B0604020202020204" pitchFamily="34" charset="0"/>
              <a:buChar char="•"/>
            </a:pPr>
            <a:r>
              <a:rPr lang="en-US" sz="1600" b="1" dirty="0">
                <a:latin typeface="Franklin Gothic Book" panose="020B0503020102020204" pitchFamily="34" charset="0"/>
                <a:cs typeface="Arial" panose="020B0604020202020204" pitchFamily="34" charset="0"/>
              </a:rPr>
              <a:t>October 1</a:t>
            </a:r>
            <a:r>
              <a:rPr lang="en-US" sz="1600" b="1" baseline="30000" dirty="0">
                <a:latin typeface="Franklin Gothic Book" panose="020B0503020102020204" pitchFamily="34" charset="0"/>
                <a:cs typeface="Arial" panose="020B0604020202020204" pitchFamily="34" charset="0"/>
              </a:rPr>
              <a:t>st</a:t>
            </a:r>
            <a:r>
              <a:rPr lang="en-US" sz="1600" b="1" dirty="0">
                <a:latin typeface="Franklin Gothic Book" panose="020B0503020102020204" pitchFamily="34" charset="0"/>
                <a:cs typeface="Arial" panose="020B0604020202020204" pitchFamily="34" charset="0"/>
              </a:rPr>
              <a:t> – </a:t>
            </a:r>
            <a:r>
              <a:rPr lang="en-US" sz="1600" dirty="0">
                <a:latin typeface="Franklin Gothic Book" panose="020B0503020102020204" pitchFamily="34" charset="0"/>
                <a:cs typeface="Arial" panose="020B0604020202020204" pitchFamily="34" charset="0"/>
              </a:rPr>
              <a:t>paper order card orders ONLY, enter in Smart Cookies. No Smart Cookies mobile app due to DC24 system migration.</a:t>
            </a:r>
          </a:p>
          <a:p>
            <a:pPr marL="285750" indent="-285750">
              <a:lnSpc>
                <a:spcPct val="150000"/>
              </a:lnSpc>
              <a:buFont typeface="Arial" panose="020B0604020202020204" pitchFamily="34" charset="0"/>
              <a:buChar char="•"/>
            </a:pPr>
            <a:r>
              <a:rPr lang="en-US" sz="1600" dirty="0">
                <a:latin typeface="Franklin Gothic Book" panose="020B0503020102020204" pitchFamily="34" charset="0"/>
                <a:cs typeface="Arial" panose="020B0604020202020204" pitchFamily="34" charset="0"/>
              </a:rPr>
              <a:t>All girls must be registered for 2023-2024 season</a:t>
            </a:r>
          </a:p>
          <a:p>
            <a:pPr marL="285750" indent="-285750">
              <a:lnSpc>
                <a:spcPct val="150000"/>
              </a:lnSpc>
              <a:buFont typeface="Arial" panose="020B0604020202020204" pitchFamily="34" charset="0"/>
              <a:buChar char="•"/>
            </a:pPr>
            <a:r>
              <a:rPr lang="en-US" sz="1600" dirty="0">
                <a:latin typeface="Franklin Gothic Book" panose="020B0503020102020204" pitchFamily="34" charset="0"/>
                <a:cs typeface="Arial" panose="020B0604020202020204" pitchFamily="34" charset="0"/>
              </a:rPr>
              <a:t>TCM’s must be registered and background checked for the season</a:t>
            </a:r>
          </a:p>
          <a:p>
            <a:pPr marL="285750" indent="-285750">
              <a:lnSpc>
                <a:spcPct val="150000"/>
              </a:lnSpc>
              <a:buFont typeface="Arial" panose="020B0604020202020204" pitchFamily="34" charset="0"/>
              <a:buChar char="•"/>
            </a:pPr>
            <a:r>
              <a:rPr lang="en-US" sz="1600" dirty="0">
                <a:latin typeface="Franklin Gothic Book" panose="020B0503020102020204" pitchFamily="34" charset="0"/>
                <a:cs typeface="Arial" panose="020B0604020202020204" pitchFamily="34" charset="0"/>
              </a:rPr>
              <a:t>Troops access Smart Cookies after completing T-3 and T-1 forms in the VTK, available online at </a:t>
            </a:r>
            <a:r>
              <a:rPr lang="en-US" sz="1600" dirty="0">
                <a:latin typeface="Franklin Gothic Book" panose="020B0503020102020204" pitchFamily="34" charset="0"/>
                <a:cs typeface="Arial" panose="020B0604020202020204" pitchFamily="34" charset="0"/>
                <a:hlinkClick r:id="rId3"/>
              </a:rPr>
              <a:t>www.gscm.org</a:t>
            </a:r>
            <a:endParaRPr lang="en-US" sz="1600" dirty="0">
              <a:latin typeface="Franklin Gothic Book" panose="020B0503020102020204" pitchFamily="34" charset="0"/>
              <a:cs typeface="Arial" panose="020B0604020202020204" pitchFamily="34" charset="0"/>
            </a:endParaRPr>
          </a:p>
          <a:p>
            <a:pPr marL="201295" indent="-188595">
              <a:lnSpc>
                <a:spcPct val="150000"/>
              </a:lnSpc>
              <a:buFont typeface="Times New Roman"/>
              <a:buChar char="•"/>
              <a:tabLst>
                <a:tab pos="201930" algn="l"/>
              </a:tabLst>
            </a:pPr>
            <a:r>
              <a:rPr lang="en-US" sz="1600" b="1" dirty="0">
                <a:latin typeface="Franklin Gothic Book" panose="020B0503020102020204" pitchFamily="34" charset="0"/>
                <a:cs typeface="Arial" panose="020B0604020202020204" pitchFamily="34" charset="0"/>
              </a:rPr>
              <a:t>November 13</a:t>
            </a:r>
            <a:r>
              <a:rPr lang="en-US" sz="1600" b="1" baseline="30000" dirty="0">
                <a:latin typeface="Franklin Gothic Book" panose="020B0503020102020204" pitchFamily="34" charset="0"/>
                <a:cs typeface="Arial" panose="020B0604020202020204" pitchFamily="34" charset="0"/>
              </a:rPr>
              <a:t>th</a:t>
            </a:r>
            <a:r>
              <a:rPr lang="en-US" sz="1600" b="1" dirty="0">
                <a:latin typeface="Franklin Gothic Book" panose="020B0503020102020204" pitchFamily="34" charset="0"/>
                <a:cs typeface="Arial" panose="020B0604020202020204" pitchFamily="34" charset="0"/>
              </a:rPr>
              <a:t> - </a:t>
            </a:r>
            <a:r>
              <a:rPr lang="en-US" sz="1600" dirty="0">
                <a:latin typeface="Franklin Gothic Book" panose="020B0503020102020204" pitchFamily="34" charset="0"/>
                <a:cs typeface="Arial" panose="020B0604020202020204" pitchFamily="34" charset="0"/>
              </a:rPr>
              <a:t>start date for ALL DC24 online orders, including  marketing emails to customers, Shipped Only orders and social link/QR code </a:t>
            </a:r>
          </a:p>
          <a:p>
            <a:pPr marL="201295" indent="-188595">
              <a:lnSpc>
                <a:spcPct val="150000"/>
              </a:lnSpc>
              <a:buFont typeface="Times New Roman"/>
              <a:buChar char="•"/>
              <a:tabLst>
                <a:tab pos="201930" algn="l"/>
              </a:tabLst>
            </a:pPr>
            <a:r>
              <a:rPr lang="en-US" sz="1600" dirty="0">
                <a:latin typeface="Franklin Gothic Book" panose="020B0503020102020204" pitchFamily="34" charset="0"/>
                <a:cs typeface="Arial" panose="020B0604020202020204" pitchFamily="34" charset="0"/>
              </a:rPr>
              <a:t>We want girls to be safe, have fun and reach their goals.  GSCM asks adults to use their best judgement and common sense to support participating girls!</a:t>
            </a:r>
          </a:p>
          <a:p>
            <a:pPr>
              <a:lnSpc>
                <a:spcPct val="150000"/>
              </a:lnSpc>
            </a:pPr>
            <a:endParaRPr lang="en-US" sz="1600" dirty="0">
              <a:latin typeface="Franklin Gothic Book" panose="020B05030201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en-US" sz="1200" dirty="0">
              <a:latin typeface="Omnes_GirlScouts Regular"/>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7180" y="113629"/>
            <a:ext cx="1969196" cy="791344"/>
          </a:xfrm>
          <a:prstGeom prst="rect">
            <a:avLst/>
          </a:prstGeom>
        </p:spPr>
      </p:pic>
    </p:spTree>
    <p:extLst>
      <p:ext uri="{BB962C8B-B14F-4D97-AF65-F5344CB8AC3E}">
        <p14:creationId xmlns:p14="http://schemas.microsoft.com/office/powerpoint/2010/main" val="281066169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GSCM’s Important Program Dates</a:t>
            </a:r>
            <a:endParaRPr lang="en-US" dirty="0">
              <a:latin typeface="Franklin Gothic Demi" panose="020B07030201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621" y="78818"/>
            <a:ext cx="2141679" cy="860659"/>
          </a:xfrm>
          <a:prstGeom prst="rect">
            <a:avLst/>
          </a:prstGeom>
        </p:spPr>
      </p:pic>
      <p:pic>
        <p:nvPicPr>
          <p:cNvPr id="3" name="Picture 2"/>
          <p:cNvPicPr>
            <a:picLocks noChangeAspect="1"/>
          </p:cNvPicPr>
          <p:nvPr/>
        </p:nvPicPr>
        <p:blipFill>
          <a:blip r:embed="rId4"/>
          <a:stretch>
            <a:fillRect/>
          </a:stretch>
        </p:blipFill>
        <p:spPr>
          <a:xfrm>
            <a:off x="533401" y="1066800"/>
            <a:ext cx="8534400" cy="1040999"/>
          </a:xfrm>
          <a:prstGeom prst="rect">
            <a:avLst/>
          </a:prstGeom>
        </p:spPr>
      </p:pic>
      <p:sp>
        <p:nvSpPr>
          <p:cNvPr id="10" name="Text Placeholder 6"/>
          <p:cNvSpPr txBox="1">
            <a:spLocks/>
          </p:cNvSpPr>
          <p:nvPr/>
        </p:nvSpPr>
        <p:spPr>
          <a:xfrm>
            <a:off x="628651" y="2084379"/>
            <a:ext cx="2200276" cy="4128694"/>
          </a:xfrm>
          <a:prstGeom prst="rect">
            <a:avLst/>
          </a:prstGeom>
          <a:ln>
            <a:solidFill>
              <a:schemeClr val="accent1"/>
            </a:solidFill>
          </a:ln>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u="sng" kern="0" dirty="0">
                <a:latin typeface="Franklin Gothic Book" panose="020B0503020102020204" pitchFamily="34" charset="0"/>
              </a:rPr>
              <a:t>September 1</a:t>
            </a:r>
            <a:r>
              <a:rPr lang="en-US" kern="0" dirty="0">
                <a:latin typeface="Franklin Gothic Book" panose="020B0503020102020204" pitchFamily="34" charset="0"/>
              </a:rPr>
              <a:t>:  Troops complete T-3 &amp; T-1 forms online at </a:t>
            </a:r>
            <a:r>
              <a:rPr lang="en-US" kern="0" dirty="0">
                <a:latin typeface="Franklin Gothic Book" panose="020B0503020102020204" pitchFamily="34" charset="0"/>
                <a:hlinkClick r:id="rId5"/>
              </a:rPr>
              <a:t>www.gscm.org</a:t>
            </a:r>
            <a:endParaRPr lang="en-US" kern="0" dirty="0">
              <a:latin typeface="Franklin Gothic Book" panose="020B0503020102020204" pitchFamily="34" charset="0"/>
            </a:endParaRPr>
          </a:p>
          <a:p>
            <a:endParaRPr lang="en-US" kern="0" dirty="0">
              <a:latin typeface="Franklin Gothic Book" panose="020B0503020102020204" pitchFamily="34" charset="0"/>
            </a:endParaRPr>
          </a:p>
          <a:p>
            <a:r>
              <a:rPr lang="en-US" b="1" dirty="0">
                <a:latin typeface="Franklin Gothic Book" panose="020B0503020102020204" pitchFamily="34" charset="0"/>
              </a:rPr>
              <a:t>SUCM Cookie Training: </a:t>
            </a:r>
          </a:p>
          <a:p>
            <a:r>
              <a:rPr lang="en-US" b="1" dirty="0">
                <a:latin typeface="Franklin Gothic Book" panose="020B0503020102020204" pitchFamily="34" charset="0"/>
              </a:rPr>
              <a:t>IN PERSON</a:t>
            </a:r>
          </a:p>
          <a:p>
            <a:endParaRPr lang="en-US" kern="0" dirty="0">
              <a:latin typeface="Franklin Gothic Book" panose="020B0503020102020204" pitchFamily="34" charset="0"/>
            </a:endParaRPr>
          </a:p>
          <a:p>
            <a:r>
              <a:rPr lang="en-US" kern="0" dirty="0">
                <a:latin typeface="Franklin Gothic Book" panose="020B0503020102020204" pitchFamily="34" charset="0"/>
              </a:rPr>
              <a:t>September 12 &amp; 14</a:t>
            </a:r>
          </a:p>
          <a:p>
            <a:r>
              <a:rPr lang="en-US" kern="0" dirty="0">
                <a:latin typeface="Franklin Gothic Book" panose="020B0503020102020204" pitchFamily="34" charset="0"/>
              </a:rPr>
              <a:t>6:30-9:30pm</a:t>
            </a:r>
          </a:p>
          <a:p>
            <a:endParaRPr lang="en-US" kern="0" dirty="0">
              <a:latin typeface="Franklin Gothic Book" panose="020B0503020102020204" pitchFamily="34" charset="0"/>
            </a:endParaRPr>
          </a:p>
          <a:p>
            <a:r>
              <a:rPr lang="en-US" dirty="0">
                <a:latin typeface="Franklin Gothic Book" panose="020B0503020102020204" pitchFamily="34" charset="0"/>
              </a:rPr>
              <a:t>September 16,</a:t>
            </a:r>
          </a:p>
          <a:p>
            <a:r>
              <a:rPr lang="en-US" kern="0" dirty="0">
                <a:latin typeface="Franklin Gothic Book" panose="020B0503020102020204" pitchFamily="34" charset="0"/>
              </a:rPr>
              <a:t>9am – 11am</a:t>
            </a:r>
          </a:p>
          <a:p>
            <a:endParaRPr lang="en-US" kern="0" dirty="0">
              <a:latin typeface="Franklin Gothic Book" panose="020B0503020102020204" pitchFamily="34" charset="0"/>
            </a:endParaRPr>
          </a:p>
          <a:p>
            <a:r>
              <a:rPr lang="en-US" b="1" dirty="0">
                <a:latin typeface="Franklin Gothic Book" panose="020B0503020102020204" pitchFamily="34" charset="0"/>
              </a:rPr>
              <a:t>Troop Training: ZOOM</a:t>
            </a:r>
          </a:p>
          <a:p>
            <a:endParaRPr lang="en-US" kern="0" dirty="0">
              <a:latin typeface="Franklin Gothic Book" panose="020B0503020102020204" pitchFamily="34" charset="0"/>
            </a:endParaRPr>
          </a:p>
          <a:p>
            <a:r>
              <a:rPr lang="en-US" kern="0" dirty="0">
                <a:latin typeface="Franklin Gothic Book" panose="020B0503020102020204" pitchFamily="34" charset="0"/>
              </a:rPr>
              <a:t>September 23 &amp; 30</a:t>
            </a:r>
          </a:p>
          <a:p>
            <a:r>
              <a:rPr lang="en-US" dirty="0">
                <a:latin typeface="Franklin Gothic Book" panose="020B0503020102020204" pitchFamily="34" charset="0"/>
              </a:rPr>
              <a:t>9-11am</a:t>
            </a:r>
          </a:p>
          <a:p>
            <a:r>
              <a:rPr lang="en-US" kern="0" dirty="0">
                <a:latin typeface="Franklin Gothic Book" panose="020B0503020102020204" pitchFamily="34" charset="0"/>
              </a:rPr>
              <a:t>September 27 &amp; 28</a:t>
            </a:r>
          </a:p>
          <a:p>
            <a:r>
              <a:rPr lang="en-US" dirty="0">
                <a:latin typeface="Franklin Gothic Book" panose="020B0503020102020204" pitchFamily="34" charset="0"/>
              </a:rPr>
              <a:t>6:30-8:30pm</a:t>
            </a:r>
            <a:endParaRPr lang="en-US" kern="0" dirty="0">
              <a:latin typeface="Franklin Gothic Book" panose="020B0503020102020204" pitchFamily="34" charset="0"/>
            </a:endParaRPr>
          </a:p>
        </p:txBody>
      </p:sp>
      <p:sp>
        <p:nvSpPr>
          <p:cNvPr id="11" name="Text Placeholder 7"/>
          <p:cNvSpPr txBox="1">
            <a:spLocks/>
          </p:cNvSpPr>
          <p:nvPr/>
        </p:nvSpPr>
        <p:spPr>
          <a:xfrm>
            <a:off x="2928939" y="2096284"/>
            <a:ext cx="1990724" cy="4140602"/>
          </a:xfrm>
          <a:prstGeom prst="rect">
            <a:avLst/>
          </a:prstGeom>
          <a:ln>
            <a:solidFill>
              <a:schemeClr val="accent1"/>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kern="0" dirty="0">
                <a:latin typeface="Franklin Gothic Book" panose="020B0503020102020204" pitchFamily="34" charset="0"/>
              </a:rPr>
              <a:t>October 1: Girls Begin Sales, PAPER ORDER CARDS ONLY</a:t>
            </a:r>
          </a:p>
          <a:p>
            <a:endParaRPr lang="en-US" dirty="0">
              <a:latin typeface="Franklin Gothic Book" panose="020B0503020102020204" pitchFamily="34" charset="0"/>
            </a:endParaRPr>
          </a:p>
          <a:p>
            <a:endParaRPr lang="en-US" kern="0" dirty="0">
              <a:latin typeface="Franklin Gothic Book" panose="020B0503020102020204" pitchFamily="34" charset="0"/>
            </a:endParaRPr>
          </a:p>
          <a:p>
            <a:r>
              <a:rPr lang="en-US" kern="0" dirty="0">
                <a:latin typeface="Franklin Gothic Book" panose="020B0503020102020204" pitchFamily="34" charset="0"/>
              </a:rPr>
              <a:t>October 29: Troop Initial Orders and Reward selections due in Smart Cookies by 11:59pm</a:t>
            </a:r>
          </a:p>
        </p:txBody>
      </p:sp>
      <p:sp>
        <p:nvSpPr>
          <p:cNvPr id="12" name="Text Placeholder 8"/>
          <p:cNvSpPr txBox="1">
            <a:spLocks/>
          </p:cNvSpPr>
          <p:nvPr/>
        </p:nvSpPr>
        <p:spPr>
          <a:xfrm>
            <a:off x="5019676" y="2120097"/>
            <a:ext cx="2008957" cy="4092976"/>
          </a:xfrm>
          <a:prstGeom prst="rect">
            <a:avLst/>
          </a:prstGeom>
          <a:ln>
            <a:solidFill>
              <a:schemeClr val="accent1"/>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kern="0" dirty="0">
                <a:latin typeface="Franklin Gothic Book" panose="020B0503020102020204" pitchFamily="34" charset="0"/>
              </a:rPr>
              <a:t>November 13</a:t>
            </a:r>
            <a:r>
              <a:rPr lang="en-US" kern="0" baseline="30000" dirty="0">
                <a:latin typeface="Franklin Gothic Book" panose="020B0503020102020204" pitchFamily="34" charset="0"/>
              </a:rPr>
              <a:t>th</a:t>
            </a:r>
            <a:r>
              <a:rPr lang="en-US" kern="0" dirty="0">
                <a:latin typeface="Franklin Gothic Book" panose="020B0503020102020204" pitchFamily="34" charset="0"/>
              </a:rPr>
              <a:t>:  Online Sales begin through the DC24 platform</a:t>
            </a:r>
          </a:p>
          <a:p>
            <a:endParaRPr lang="en-US" kern="0" dirty="0">
              <a:latin typeface="Franklin Gothic Book" panose="020B0503020102020204" pitchFamily="34" charset="0"/>
            </a:endParaRPr>
          </a:p>
          <a:p>
            <a:r>
              <a:rPr lang="en-US" kern="0" dirty="0">
                <a:latin typeface="Franklin Gothic Book" panose="020B0503020102020204" pitchFamily="34" charset="0"/>
              </a:rPr>
              <a:t>November 15 – 20:</a:t>
            </a:r>
          </a:p>
          <a:p>
            <a:r>
              <a:rPr lang="en-US" kern="0" dirty="0">
                <a:latin typeface="Franklin Gothic Book" panose="020B0503020102020204" pitchFamily="34" charset="0"/>
              </a:rPr>
              <a:t>Service Unit Depot Days </a:t>
            </a:r>
          </a:p>
          <a:p>
            <a:endParaRPr lang="en-US" kern="0" dirty="0">
              <a:latin typeface="Franklin Gothic Book" panose="020B0503020102020204" pitchFamily="34" charset="0"/>
            </a:endParaRPr>
          </a:p>
          <a:p>
            <a:r>
              <a:rPr lang="en-US" dirty="0">
                <a:latin typeface="Franklin Gothic Book" panose="020B0503020102020204" pitchFamily="34" charset="0"/>
              </a:rPr>
              <a:t>November 17</a:t>
            </a:r>
            <a:r>
              <a:rPr lang="en-US" kern="0" dirty="0">
                <a:latin typeface="Franklin Gothic Book" panose="020B0503020102020204" pitchFamily="34" charset="0"/>
              </a:rPr>
              <a:t>: Booth Sales Begin</a:t>
            </a:r>
          </a:p>
          <a:p>
            <a:endParaRPr lang="en-US" kern="0" dirty="0">
              <a:latin typeface="Franklin Gothic Book" panose="020B0503020102020204" pitchFamily="34" charset="0"/>
            </a:endParaRPr>
          </a:p>
          <a:p>
            <a:r>
              <a:rPr lang="en-US" kern="0" dirty="0">
                <a:latin typeface="Franklin Gothic Book" panose="020B0503020102020204" pitchFamily="34" charset="0"/>
              </a:rPr>
              <a:t>November 19 &amp; 26:  Planned Orders for upcoming week are due in Smart Cookies by 11:30pm</a:t>
            </a:r>
          </a:p>
          <a:p>
            <a:endParaRPr lang="en-US" kern="0" dirty="0">
              <a:latin typeface="Franklin Gothic Book" panose="020B0503020102020204" pitchFamily="34" charset="0"/>
            </a:endParaRPr>
          </a:p>
          <a:p>
            <a:r>
              <a:rPr lang="en-US" kern="0" dirty="0">
                <a:latin typeface="Franklin Gothic Book" panose="020B0503020102020204" pitchFamily="34" charset="0"/>
              </a:rPr>
              <a:t> </a:t>
            </a:r>
          </a:p>
          <a:p>
            <a:endParaRPr lang="en-US" kern="0" dirty="0">
              <a:latin typeface="Franklin Gothic Book" panose="020B0503020102020204" pitchFamily="34" charset="0"/>
            </a:endParaRPr>
          </a:p>
          <a:p>
            <a:endParaRPr lang="en-US" kern="0" dirty="0">
              <a:latin typeface="Franklin Gothic Book" panose="020B0503020102020204" pitchFamily="34" charset="0"/>
            </a:endParaRPr>
          </a:p>
        </p:txBody>
      </p:sp>
      <p:sp>
        <p:nvSpPr>
          <p:cNvPr id="13" name="Text Placeholder 9"/>
          <p:cNvSpPr txBox="1">
            <a:spLocks/>
          </p:cNvSpPr>
          <p:nvPr/>
        </p:nvSpPr>
        <p:spPr>
          <a:xfrm>
            <a:off x="7086600" y="2131611"/>
            <a:ext cx="1790700" cy="4092976"/>
          </a:xfrm>
          <a:prstGeom prst="rect">
            <a:avLst/>
          </a:prstGeom>
          <a:ln>
            <a:solidFill>
              <a:schemeClr val="accent1"/>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latin typeface="Franklin Gothic Book" panose="020B0503020102020204" pitchFamily="34" charset="0"/>
              </a:rPr>
              <a:t>December 1st  </a:t>
            </a:r>
          </a:p>
          <a:p>
            <a:r>
              <a:rPr lang="en-US" dirty="0">
                <a:latin typeface="Franklin Gothic Book" panose="020B0503020102020204" pitchFamily="34" charset="0"/>
              </a:rPr>
              <a:t>ACH #1 @50% Troop Initial Order due as of this day</a:t>
            </a:r>
          </a:p>
          <a:p>
            <a:endParaRPr lang="en-US" kern="0" dirty="0">
              <a:latin typeface="Franklin Gothic Book" panose="020B0503020102020204" pitchFamily="34" charset="0"/>
            </a:endParaRPr>
          </a:p>
          <a:p>
            <a:r>
              <a:rPr lang="en-US" dirty="0">
                <a:latin typeface="Franklin Gothic Book" panose="020B0503020102020204" pitchFamily="34" charset="0"/>
              </a:rPr>
              <a:t>December 3, 10, 17:</a:t>
            </a:r>
          </a:p>
          <a:p>
            <a:r>
              <a:rPr lang="en-US" dirty="0">
                <a:latin typeface="Franklin Gothic Book" panose="020B0503020102020204" pitchFamily="34" charset="0"/>
              </a:rPr>
              <a:t>Planned Orders for upcoming week are due in Smart Cookies by 11:30pm</a:t>
            </a:r>
          </a:p>
          <a:p>
            <a:endParaRPr lang="en-US" dirty="0">
              <a:latin typeface="Franklin Gothic Book" panose="020B0503020102020204" pitchFamily="34" charset="0"/>
            </a:endParaRPr>
          </a:p>
          <a:p>
            <a:endParaRPr lang="en-US" kern="0" dirty="0">
              <a:latin typeface="Franklin Gothic Book" panose="020B0503020102020204" pitchFamily="34" charset="0"/>
            </a:endParaRPr>
          </a:p>
          <a:p>
            <a:r>
              <a:rPr lang="en-US" kern="0" dirty="0">
                <a:latin typeface="Franklin Gothic Book" panose="020B0503020102020204" pitchFamily="34" charset="0"/>
              </a:rPr>
              <a:t>December 21</a:t>
            </a:r>
            <a:r>
              <a:rPr lang="en-US" kern="0" baseline="30000" dirty="0">
                <a:latin typeface="Franklin Gothic Book" panose="020B0503020102020204" pitchFamily="34" charset="0"/>
              </a:rPr>
              <a:t>st</a:t>
            </a:r>
            <a:r>
              <a:rPr lang="en-US" kern="0" dirty="0">
                <a:latin typeface="Franklin Gothic Book" panose="020B0503020102020204" pitchFamily="34" charset="0"/>
              </a:rPr>
              <a:t>: </a:t>
            </a:r>
          </a:p>
          <a:p>
            <a:r>
              <a:rPr lang="en-US" kern="0" dirty="0">
                <a:latin typeface="Franklin Gothic Book" panose="020B0503020102020204" pitchFamily="34" charset="0"/>
              </a:rPr>
              <a:t>ACH #2 @ 50% of balance due </a:t>
            </a:r>
            <a:r>
              <a:rPr lang="en-US" dirty="0">
                <a:latin typeface="Franklin Gothic Book" panose="020B0503020102020204" pitchFamily="34" charset="0"/>
              </a:rPr>
              <a:t>as of </a:t>
            </a:r>
            <a:r>
              <a:rPr lang="en-US" kern="0" dirty="0">
                <a:latin typeface="Franklin Gothic Book" panose="020B0503020102020204" pitchFamily="34" charset="0"/>
              </a:rPr>
              <a:t>December 18</a:t>
            </a:r>
            <a:r>
              <a:rPr lang="en-US" kern="0" baseline="30000" dirty="0">
                <a:latin typeface="Franklin Gothic Book" panose="020B0503020102020204" pitchFamily="34" charset="0"/>
              </a:rPr>
              <a:t>th</a:t>
            </a:r>
            <a:endParaRPr lang="en-US" kern="0" dirty="0">
              <a:latin typeface="Franklin Gothic Book" panose="020B0503020102020204" pitchFamily="34" charset="0"/>
            </a:endParaRPr>
          </a:p>
        </p:txBody>
      </p:sp>
    </p:spTree>
    <p:extLst>
      <p:ext uri="{BB962C8B-B14F-4D97-AF65-F5344CB8AC3E}">
        <p14:creationId xmlns:p14="http://schemas.microsoft.com/office/powerpoint/2010/main" val="116797331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GSCM’s Program Dates Continued</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1149" y="50641"/>
            <a:ext cx="2172852" cy="873186"/>
          </a:xfrm>
          <a:prstGeom prst="rect">
            <a:avLst/>
          </a:prstGeom>
        </p:spPr>
      </p:pic>
      <p:sp>
        <p:nvSpPr>
          <p:cNvPr id="11" name="Text Placeholder 7"/>
          <p:cNvSpPr txBox="1">
            <a:spLocks/>
          </p:cNvSpPr>
          <p:nvPr/>
        </p:nvSpPr>
        <p:spPr>
          <a:xfrm>
            <a:off x="1124931" y="2121030"/>
            <a:ext cx="4286055" cy="461049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kern="0" dirty="0">
                <a:latin typeface="Franklin Gothic Book" panose="020B0503020102020204" pitchFamily="34" charset="0"/>
              </a:rPr>
              <a:t>January 7:</a:t>
            </a:r>
          </a:p>
          <a:p>
            <a:r>
              <a:rPr lang="en-US" dirty="0">
                <a:latin typeface="Franklin Gothic Book" panose="020B0503020102020204" pitchFamily="34" charset="0"/>
              </a:rPr>
              <a:t>FINAL Planned Order entry for upcoming week by 11:30pm </a:t>
            </a:r>
            <a:endParaRPr lang="en-US" kern="0" dirty="0">
              <a:latin typeface="Franklin Gothic Book" panose="020B0503020102020204" pitchFamily="34" charset="0"/>
            </a:endParaRPr>
          </a:p>
          <a:p>
            <a:endParaRPr lang="en-US" kern="0" dirty="0">
              <a:latin typeface="Franklin Gothic Book" panose="020B0503020102020204" pitchFamily="34" charset="0"/>
            </a:endParaRPr>
          </a:p>
          <a:p>
            <a:r>
              <a:rPr lang="en-US" kern="0" dirty="0">
                <a:latin typeface="Franklin Gothic Book" panose="020B0503020102020204" pitchFamily="34" charset="0"/>
              </a:rPr>
              <a:t>January 14:  COOKIE SALE ENDS.  </a:t>
            </a:r>
          </a:p>
          <a:p>
            <a:r>
              <a:rPr lang="en-US" kern="0" dirty="0">
                <a:latin typeface="Franklin Gothic Book" panose="020B0503020102020204" pitchFamily="34" charset="0"/>
              </a:rPr>
              <a:t>Troop FINAL main recognition order must be entered in Smart Cookies by 11:59pm or Troop forfeits all items, including patches. Opt out Troops must create a reward order to receive patches only. NO EXCEPTIONS</a:t>
            </a:r>
          </a:p>
          <a:p>
            <a:endParaRPr lang="en-US" kern="0" dirty="0">
              <a:latin typeface="Franklin Gothic Book" panose="020B0503020102020204" pitchFamily="34" charset="0"/>
            </a:endParaRPr>
          </a:p>
          <a:p>
            <a:r>
              <a:rPr lang="en-US" kern="0" dirty="0">
                <a:latin typeface="Franklin Gothic Book" panose="020B0503020102020204" pitchFamily="34" charset="0"/>
              </a:rPr>
              <a:t>January 16: SUCM’s must review and submit the main recognition order to Council no later than 9am EST</a:t>
            </a:r>
          </a:p>
          <a:p>
            <a:endParaRPr lang="en-US" kern="0" dirty="0">
              <a:latin typeface="Franklin Gothic Book" panose="020B0503020102020204" pitchFamily="34" charset="0"/>
            </a:endParaRPr>
          </a:p>
          <a:p>
            <a:r>
              <a:rPr lang="en-US" kern="0" dirty="0">
                <a:latin typeface="Franklin Gothic Book" panose="020B0503020102020204" pitchFamily="34" charset="0"/>
              </a:rPr>
              <a:t>January 22: ACH #3 All remaining balances due</a:t>
            </a:r>
          </a:p>
          <a:p>
            <a:endParaRPr lang="en-US" kern="0" dirty="0">
              <a:latin typeface="Franklin Gothic Book" panose="020B0503020102020204" pitchFamily="34" charset="0"/>
            </a:endParaRPr>
          </a:p>
          <a:p>
            <a:r>
              <a:rPr lang="en-US" dirty="0">
                <a:latin typeface="Franklin Gothic Book" panose="020B0503020102020204" pitchFamily="34" charset="0"/>
              </a:rPr>
              <a:t>Troop Cookie Share Pickup Schedule</a:t>
            </a:r>
            <a:endParaRPr lang="en-US" kern="0" dirty="0">
              <a:latin typeface="Franklin Gothic Book" panose="020B0503020102020204" pitchFamily="34" charset="0"/>
            </a:endParaRPr>
          </a:p>
          <a:p>
            <a:r>
              <a:rPr lang="en-US" kern="0" dirty="0">
                <a:latin typeface="Franklin Gothic Book" panose="020B0503020102020204" pitchFamily="34" charset="0"/>
              </a:rPr>
              <a:t>January 23, Council office 10am – 3pm</a:t>
            </a:r>
          </a:p>
          <a:p>
            <a:r>
              <a:rPr lang="en-US" kern="0" dirty="0">
                <a:latin typeface="Franklin Gothic Book" panose="020B0503020102020204" pitchFamily="34" charset="0"/>
              </a:rPr>
              <a:t>January 24, Council office from 10am to 3pm</a:t>
            </a:r>
          </a:p>
          <a:p>
            <a:r>
              <a:rPr lang="en-US" dirty="0">
                <a:latin typeface="Franklin Gothic Book" panose="020B0503020102020204" pitchFamily="34" charset="0"/>
              </a:rPr>
              <a:t>January 27, Council office from 9am to 1pm</a:t>
            </a:r>
            <a:endParaRPr lang="en-US" kern="0" dirty="0">
              <a:latin typeface="Franklin Gothic Book" panose="020B0503020102020204" pitchFamily="34" charset="0"/>
            </a:endParaRPr>
          </a:p>
        </p:txBody>
      </p:sp>
      <p:graphicFrame>
        <p:nvGraphicFramePr>
          <p:cNvPr id="14" name="Diagram 13"/>
          <p:cNvGraphicFramePr/>
          <p:nvPr/>
        </p:nvGraphicFramePr>
        <p:xfrm>
          <a:off x="1219200" y="1128825"/>
          <a:ext cx="3809998" cy="6030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3157994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4628" y="2133600"/>
            <a:ext cx="4119372" cy="1380058"/>
          </a:xfrm>
        </p:spPr>
        <p:txBody>
          <a:bodyPr/>
          <a:lstStyle/>
          <a:p>
            <a:r>
              <a:rPr lang="en-US" dirty="0"/>
              <a:t>DC24 System Integration Changes</a:t>
            </a:r>
          </a:p>
        </p:txBody>
      </p:sp>
      <p:pic>
        <p:nvPicPr>
          <p:cNvPr id="7" name="Picture Placeholder 6">
            <a:extLst>
              <a:ext uri="{FF2B5EF4-FFF2-40B4-BE49-F238E27FC236}">
                <a16:creationId xmlns:a16="http://schemas.microsoft.com/office/drawing/2014/main" id="{07E8B5D8-9328-41CD-BF2D-3454B859CC86}"/>
              </a:ext>
            </a:extLst>
          </p:cNvPr>
          <p:cNvPicPr>
            <a:picLocks noGrp="1" noChangeAspect="1"/>
          </p:cNvPicPr>
          <p:nvPr>
            <p:ph type="pic" sz="quarter" idx="13"/>
          </p:nvPr>
        </p:nvPicPr>
        <p:blipFill rotWithShape="1">
          <a:blip r:embed="rId2"/>
          <a:srcRect t="2609" b="6784"/>
          <a:stretch/>
        </p:blipFill>
        <p:spPr>
          <a:xfrm>
            <a:off x="0" y="14681"/>
            <a:ext cx="5024629" cy="6828639"/>
          </a:xfrm>
        </p:spPr>
      </p:pic>
    </p:spTree>
    <p:extLst>
      <p:ext uri="{BB962C8B-B14F-4D97-AF65-F5344CB8AC3E}">
        <p14:creationId xmlns:p14="http://schemas.microsoft.com/office/powerpoint/2010/main" val="331527749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914378"/>
            <a:fld id="{189CB434-591C-46E0-AC43-29A15677F0BE}" type="slidenum">
              <a:rPr lang="en-US" smtClean="0"/>
              <a:pPr defTabSz="914378"/>
              <a:t>9</a:t>
            </a:fld>
            <a:endParaRPr lang="en-US" dirty="0"/>
          </a:p>
        </p:txBody>
      </p:sp>
      <p:sp>
        <p:nvSpPr>
          <p:cNvPr id="7" name="Title 4"/>
          <p:cNvSpPr txBox="1">
            <a:spLocks/>
          </p:cNvSpPr>
          <p:nvPr/>
        </p:nvSpPr>
        <p:spPr>
          <a:xfrm>
            <a:off x="781652" y="411045"/>
            <a:ext cx="8145462" cy="457200"/>
          </a:xfrm>
          <a:prstGeom prst="rect">
            <a:avLst/>
          </a:prstGeom>
        </p:spPr>
        <p:txBody>
          <a:bodyPr vert="horz" lIns="0" tIns="36576" rIns="73152" bIns="36576" rtlCol="0" anchor="t" anchorCtr="0">
            <a:noAutofit/>
          </a:bodyPr>
          <a:lstStyle>
            <a:lvl1pPr algn="l" defTabSz="914378" rtl="0" eaLnBrk="1" latinLnBrk="0" hangingPunct="1">
              <a:spcBef>
                <a:spcPct val="0"/>
              </a:spcBef>
              <a:buNone/>
              <a:defRPr sz="2800" b="1" kern="1200">
                <a:solidFill>
                  <a:schemeClr val="tx1"/>
                </a:solidFill>
                <a:latin typeface="Barlow" panose="020B0604020202020204" charset="0"/>
                <a:ea typeface="+mj-ea"/>
                <a:cs typeface="+mj-cs"/>
              </a:defRPr>
            </a:lvl1pPr>
          </a:lstStyle>
          <a:p>
            <a:pPr>
              <a:buClrTx/>
              <a:buFontTx/>
            </a:pPr>
            <a:r>
              <a:rPr lang="en-US" dirty="0">
                <a:latin typeface="Arial Rounded MT Bold" panose="020F0704030504030204" pitchFamily="34" charset="0"/>
              </a:rPr>
              <a:t>All online selling moves to DC24</a:t>
            </a:r>
          </a:p>
        </p:txBody>
      </p:sp>
      <p:pic>
        <p:nvPicPr>
          <p:cNvPr id="8" name="Picture 7"/>
          <p:cNvPicPr>
            <a:picLocks noChangeAspect="1"/>
          </p:cNvPicPr>
          <p:nvPr/>
        </p:nvPicPr>
        <p:blipFill rotWithShape="1">
          <a:blip r:embed="rId3"/>
          <a:srcRect l="80139" t="14074" r="13470" b="15555"/>
          <a:stretch/>
        </p:blipFill>
        <p:spPr>
          <a:xfrm>
            <a:off x="6806686" y="1483448"/>
            <a:ext cx="1978444" cy="4084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781652" y="1223674"/>
            <a:ext cx="5788830" cy="5663089"/>
          </a:xfrm>
          <a:prstGeom prst="rect">
            <a:avLst/>
          </a:prstGeom>
          <a:noFill/>
        </p:spPr>
        <p:txBody>
          <a:bodyPr wrap="square" rtlCol="0">
            <a:spAutoFit/>
          </a:bodyPr>
          <a:lstStyle/>
          <a:p>
            <a:pPr lvl="0"/>
            <a:r>
              <a:rPr lang="en-US" sz="2000" b="1" dirty="0"/>
              <a:t>All online sales are moving to DC24:</a:t>
            </a:r>
            <a:endParaRPr lang="en-US" sz="1800" dirty="0"/>
          </a:p>
          <a:p>
            <a:pPr marL="233363" lvl="0" indent="-233363">
              <a:lnSpc>
                <a:spcPct val="150000"/>
              </a:lnSpc>
              <a:buFont typeface="Arial" panose="020B0604020202020204" pitchFamily="34" charset="0"/>
              <a:buChar char="•"/>
            </a:pPr>
            <a:r>
              <a:rPr lang="en-US" sz="1800" b="1" dirty="0"/>
              <a:t>November 3</a:t>
            </a:r>
            <a:r>
              <a:rPr lang="en-US" sz="1800" b="1" baseline="30000" dirty="0"/>
              <a:t>rd</a:t>
            </a:r>
            <a:r>
              <a:rPr lang="en-US" sz="1800" b="1" dirty="0"/>
              <a:t>: Volunteer access</a:t>
            </a:r>
          </a:p>
          <a:p>
            <a:pPr marL="233363" lvl="0" indent="-233363">
              <a:lnSpc>
                <a:spcPct val="150000"/>
              </a:lnSpc>
              <a:buFont typeface="Arial" panose="020B0604020202020204" pitchFamily="34" charset="0"/>
              <a:buChar char="•"/>
            </a:pPr>
            <a:r>
              <a:rPr lang="en-US" sz="1800" b="1" dirty="0"/>
              <a:t>November 6</a:t>
            </a:r>
            <a:r>
              <a:rPr lang="en-US" sz="1800" b="1" baseline="30000" dirty="0"/>
              <a:t>th</a:t>
            </a:r>
            <a:r>
              <a:rPr lang="en-US" sz="1800" b="1" dirty="0"/>
              <a:t>: Caregiver access</a:t>
            </a:r>
          </a:p>
          <a:p>
            <a:pPr marL="233363" lvl="0" indent="-233363">
              <a:lnSpc>
                <a:spcPct val="150000"/>
              </a:lnSpc>
              <a:buFont typeface="Arial" panose="020B0604020202020204" pitchFamily="34" charset="0"/>
              <a:buChar char="•"/>
            </a:pPr>
            <a:r>
              <a:rPr lang="en-US" sz="1800" b="1" dirty="0"/>
              <a:t>November 13</a:t>
            </a:r>
            <a:r>
              <a:rPr lang="en-US" sz="1800" b="1" baseline="30000" dirty="0"/>
              <a:t>th</a:t>
            </a:r>
            <a:r>
              <a:rPr lang="en-US" sz="1800" b="1" dirty="0"/>
              <a:t>: Open for Girl sales</a:t>
            </a:r>
          </a:p>
          <a:p>
            <a:pPr marL="233363" lvl="0" indent="-233363">
              <a:lnSpc>
                <a:spcPct val="150000"/>
              </a:lnSpc>
              <a:buFont typeface="Arial" panose="020B0604020202020204" pitchFamily="34" charset="0"/>
              <a:buChar char="•"/>
            </a:pPr>
            <a:r>
              <a:rPr lang="en-US" sz="1800" dirty="0"/>
              <a:t>Girl online sales features, plus all credit card payments </a:t>
            </a:r>
          </a:p>
          <a:p>
            <a:pPr marL="233363" lvl="0" indent="-233363">
              <a:lnSpc>
                <a:spcPct val="150000"/>
              </a:lnSpc>
              <a:buFont typeface="Arial" panose="020B0604020202020204" pitchFamily="34" charset="0"/>
              <a:buChar char="•"/>
            </a:pPr>
            <a:r>
              <a:rPr lang="en-US" sz="1800" dirty="0"/>
              <a:t>Girl online sales reporting features, by sales channel</a:t>
            </a:r>
          </a:p>
          <a:p>
            <a:pPr marL="233363" lvl="0" indent="-233363">
              <a:lnSpc>
                <a:spcPct val="150000"/>
              </a:lnSpc>
              <a:buFont typeface="Arial" panose="020B0604020202020204" pitchFamily="34" charset="0"/>
              <a:buChar char="•"/>
            </a:pPr>
            <a:r>
              <a:rPr lang="en-US" sz="1800" dirty="0"/>
              <a:t>Virtual booth process</a:t>
            </a:r>
          </a:p>
          <a:p>
            <a:pPr marL="233363" indent="-233363">
              <a:lnSpc>
                <a:spcPct val="150000"/>
              </a:lnSpc>
              <a:buFont typeface="Arial" panose="020B0604020202020204" pitchFamily="34" charset="0"/>
              <a:buChar char="•"/>
            </a:pPr>
            <a:r>
              <a:rPr lang="en-US" sz="1800" dirty="0"/>
              <a:t>Girl/Troop credit card transactions, sales and refund ability</a:t>
            </a:r>
          </a:p>
          <a:p>
            <a:pPr marL="233363" lvl="0" indent="-233363">
              <a:lnSpc>
                <a:spcPct val="150000"/>
              </a:lnSpc>
              <a:buFont typeface="Arial" panose="020B0604020202020204" pitchFamily="34" charset="0"/>
              <a:buChar char="•"/>
            </a:pPr>
            <a:r>
              <a:rPr lang="en-US" sz="1800" dirty="0"/>
              <a:t>Girl delivery credit card financial settlement</a:t>
            </a:r>
          </a:p>
          <a:p>
            <a:pPr marL="233363" lvl="0" indent="-233363">
              <a:lnSpc>
                <a:spcPct val="150000"/>
              </a:lnSpc>
              <a:buFont typeface="Arial" panose="020B0604020202020204" pitchFamily="34" charset="0"/>
              <a:buChar char="•"/>
            </a:pPr>
            <a:r>
              <a:rPr lang="en-US" sz="1800" dirty="0"/>
              <a:t>Girl, Troop and Direct Ship support</a:t>
            </a:r>
          </a:p>
          <a:p>
            <a:pPr marL="233363" indent="-233363">
              <a:lnSpc>
                <a:spcPct val="150000"/>
              </a:lnSpc>
              <a:buFont typeface="Arial" panose="020B0604020202020204" pitchFamily="34" charset="0"/>
              <a:buChar char="•"/>
            </a:pPr>
            <a:r>
              <a:rPr lang="en-US" sz="1800" dirty="0"/>
              <a:t>Direct ship financial settlement</a:t>
            </a:r>
          </a:p>
          <a:p>
            <a:pPr marL="342900" indent="-342900">
              <a:buFont typeface="Arial" panose="020B0604020202020204" pitchFamily="34" charset="0"/>
              <a:buChar char="•"/>
            </a:pPr>
            <a:endParaRPr lang="en-US" sz="1800" dirty="0"/>
          </a:p>
        </p:txBody>
      </p:sp>
    </p:spTree>
    <p:extLst>
      <p:ext uri="{BB962C8B-B14F-4D97-AF65-F5344CB8AC3E}">
        <p14:creationId xmlns:p14="http://schemas.microsoft.com/office/powerpoint/2010/main" val="23784818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UNIQUEID" val="30274"/>
</p:tagLst>
</file>

<file path=ppt/tags/tag10.xml><?xml version="1.0" encoding="utf-8"?>
<p:tagLst xmlns:a="http://schemas.openxmlformats.org/drawingml/2006/main" xmlns:r="http://schemas.openxmlformats.org/officeDocument/2006/relationships" xmlns:p="http://schemas.openxmlformats.org/presentationml/2006/main">
  <p:tag name="AS_UNIQUEID" val="30354"/>
</p:tagLst>
</file>

<file path=ppt/tags/tag11.xml><?xml version="1.0" encoding="utf-8"?>
<p:tagLst xmlns:a="http://schemas.openxmlformats.org/drawingml/2006/main" xmlns:r="http://schemas.openxmlformats.org/officeDocument/2006/relationships" xmlns:p="http://schemas.openxmlformats.org/presentationml/2006/main">
  <p:tag name="AS_UNIQUEID" val="30355"/>
</p:tagLst>
</file>

<file path=ppt/tags/tag12.xml><?xml version="1.0" encoding="utf-8"?>
<p:tagLst xmlns:a="http://schemas.openxmlformats.org/drawingml/2006/main" xmlns:r="http://schemas.openxmlformats.org/officeDocument/2006/relationships" xmlns:p="http://schemas.openxmlformats.org/presentationml/2006/main">
  <p:tag name="AS_UNIQUEID" val="30356"/>
</p:tagLst>
</file>

<file path=ppt/tags/tag13.xml><?xml version="1.0" encoding="utf-8"?>
<p:tagLst xmlns:a="http://schemas.openxmlformats.org/drawingml/2006/main" xmlns:r="http://schemas.openxmlformats.org/officeDocument/2006/relationships" xmlns:p="http://schemas.openxmlformats.org/presentationml/2006/main">
  <p:tag name="AS_UNIQUEID" val="30234"/>
</p:tagLst>
</file>

<file path=ppt/tags/tag14.xml><?xml version="1.0" encoding="utf-8"?>
<p:tagLst xmlns:a="http://schemas.openxmlformats.org/drawingml/2006/main" xmlns:r="http://schemas.openxmlformats.org/officeDocument/2006/relationships" xmlns:p="http://schemas.openxmlformats.org/presentationml/2006/main">
  <p:tag name="AS_UNIQUEID" val="30235"/>
</p:tagLst>
</file>

<file path=ppt/tags/tag15.xml><?xml version="1.0" encoding="utf-8"?>
<p:tagLst xmlns:a="http://schemas.openxmlformats.org/drawingml/2006/main" xmlns:r="http://schemas.openxmlformats.org/officeDocument/2006/relationships" xmlns:p="http://schemas.openxmlformats.org/presentationml/2006/main">
  <p:tag name="AS_UNIQUEID" val="30236"/>
</p:tagLst>
</file>

<file path=ppt/tags/tag16.xml><?xml version="1.0" encoding="utf-8"?>
<p:tagLst xmlns:a="http://schemas.openxmlformats.org/drawingml/2006/main" xmlns:r="http://schemas.openxmlformats.org/officeDocument/2006/relationships" xmlns:p="http://schemas.openxmlformats.org/presentationml/2006/main">
  <p:tag name="AS_UNIQUEID" val="30239"/>
</p:tagLst>
</file>

<file path=ppt/tags/tag17.xml><?xml version="1.0" encoding="utf-8"?>
<p:tagLst xmlns:a="http://schemas.openxmlformats.org/drawingml/2006/main" xmlns:r="http://schemas.openxmlformats.org/officeDocument/2006/relationships" xmlns:p="http://schemas.openxmlformats.org/presentationml/2006/main">
  <p:tag name="AS_UNIQUEID" val="30241"/>
</p:tagLst>
</file>

<file path=ppt/tags/tag18.xml><?xml version="1.0" encoding="utf-8"?>
<p:tagLst xmlns:a="http://schemas.openxmlformats.org/drawingml/2006/main" xmlns:r="http://schemas.openxmlformats.org/officeDocument/2006/relationships" xmlns:p="http://schemas.openxmlformats.org/presentationml/2006/main">
  <p:tag name="AS_UNIQUEID" val="30242"/>
</p:tagLst>
</file>

<file path=ppt/tags/tag2.xml><?xml version="1.0" encoding="utf-8"?>
<p:tagLst xmlns:a="http://schemas.openxmlformats.org/drawingml/2006/main" xmlns:r="http://schemas.openxmlformats.org/officeDocument/2006/relationships" xmlns:p="http://schemas.openxmlformats.org/presentationml/2006/main">
  <p:tag name="AS_UNIQUEID" val="30275"/>
</p:tagLst>
</file>

<file path=ppt/tags/tag3.xml><?xml version="1.0" encoding="utf-8"?>
<p:tagLst xmlns:a="http://schemas.openxmlformats.org/drawingml/2006/main" xmlns:r="http://schemas.openxmlformats.org/officeDocument/2006/relationships" xmlns:p="http://schemas.openxmlformats.org/presentationml/2006/main">
  <p:tag name="AS_UNIQUEID" val="30278"/>
</p:tagLst>
</file>

<file path=ppt/tags/tag4.xml><?xml version="1.0" encoding="utf-8"?>
<p:tagLst xmlns:a="http://schemas.openxmlformats.org/drawingml/2006/main" xmlns:r="http://schemas.openxmlformats.org/officeDocument/2006/relationships" xmlns:p="http://schemas.openxmlformats.org/presentationml/2006/main">
  <p:tag name="AS_UNIQUEID" val="30351"/>
</p:tagLst>
</file>

<file path=ppt/tags/tag5.xml><?xml version="1.0" encoding="utf-8"?>
<p:tagLst xmlns:a="http://schemas.openxmlformats.org/drawingml/2006/main" xmlns:r="http://schemas.openxmlformats.org/officeDocument/2006/relationships" xmlns:p="http://schemas.openxmlformats.org/presentationml/2006/main">
  <p:tag name="AS_UNIQUEID" val="30354"/>
</p:tagLst>
</file>

<file path=ppt/tags/tag6.xml><?xml version="1.0" encoding="utf-8"?>
<p:tagLst xmlns:a="http://schemas.openxmlformats.org/drawingml/2006/main" xmlns:r="http://schemas.openxmlformats.org/officeDocument/2006/relationships" xmlns:p="http://schemas.openxmlformats.org/presentationml/2006/main">
  <p:tag name="AS_UNIQUEID" val="30355"/>
</p:tagLst>
</file>

<file path=ppt/tags/tag7.xml><?xml version="1.0" encoding="utf-8"?>
<p:tagLst xmlns:a="http://schemas.openxmlformats.org/drawingml/2006/main" xmlns:r="http://schemas.openxmlformats.org/officeDocument/2006/relationships" xmlns:p="http://schemas.openxmlformats.org/presentationml/2006/main">
  <p:tag name="AS_UNIQUEID" val="30356"/>
</p:tagLst>
</file>

<file path=ppt/tags/tag8.xml><?xml version="1.0" encoding="utf-8"?>
<p:tagLst xmlns:a="http://schemas.openxmlformats.org/drawingml/2006/main" xmlns:r="http://schemas.openxmlformats.org/officeDocument/2006/relationships" xmlns:p="http://schemas.openxmlformats.org/presentationml/2006/main">
  <p:tag name="AS_UNIQUEID" val="30357"/>
</p:tagLst>
</file>

<file path=ppt/tags/tag9.xml><?xml version="1.0" encoding="utf-8"?>
<p:tagLst xmlns:a="http://schemas.openxmlformats.org/drawingml/2006/main" xmlns:r="http://schemas.openxmlformats.org/officeDocument/2006/relationships" xmlns:p="http://schemas.openxmlformats.org/presentationml/2006/main">
  <p:tag name="AS_UNIQUEID" val="30351"/>
</p:tagLst>
</file>

<file path=ppt/theme/theme1.xml><?xml version="1.0" encoding="utf-8"?>
<a:theme xmlns:a="http://schemas.openxmlformats.org/drawingml/2006/main" name="1_Office Theme">
  <a:themeElements>
    <a:clrScheme name="Custom 2">
      <a:dk1>
        <a:srgbClr val="000000"/>
      </a:dk1>
      <a:lt1>
        <a:srgbClr val="FFFFFF"/>
      </a:lt1>
      <a:dk2>
        <a:srgbClr val="44546A"/>
      </a:dk2>
      <a:lt2>
        <a:srgbClr val="E7E6E6"/>
      </a:lt2>
      <a:accent1>
        <a:srgbClr val="5F2C61"/>
      </a:accent1>
      <a:accent2>
        <a:srgbClr val="EAAC1F"/>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5184EEB70B0F4BACE1BCA36A898620" ma:contentTypeVersion="13" ma:contentTypeDescription="Create a new document." ma:contentTypeScope="" ma:versionID="fb27917856b762b8a8f66c8489bd0884">
  <xsd:schema xmlns:xsd="http://www.w3.org/2001/XMLSchema" xmlns:xs="http://www.w3.org/2001/XMLSchema" xmlns:p="http://schemas.microsoft.com/office/2006/metadata/properties" xmlns:ns3="ac76aa52-4f0b-47e9-b0ff-b553c454679d" xmlns:ns4="613c4180-650e-47ab-a378-3557ceb6c34d" targetNamespace="http://schemas.microsoft.com/office/2006/metadata/properties" ma:root="true" ma:fieldsID="d29a2e26d26ba796b02f7e8b3f58874d" ns3:_="" ns4:_="">
    <xsd:import namespace="ac76aa52-4f0b-47e9-b0ff-b553c454679d"/>
    <xsd:import namespace="613c4180-650e-47ab-a378-3557ceb6c34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76aa52-4f0b-47e9-b0ff-b553c45467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3c4180-650e-47ab-a378-3557ceb6c34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B4EE3D-88DB-4DE8-B3D9-EE6CEEAAF3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76aa52-4f0b-47e9-b0ff-b553c454679d"/>
    <ds:schemaRef ds:uri="613c4180-650e-47ab-a378-3557ceb6c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4734FE-32AC-448A-AFB9-8C0125B745D5}">
  <ds:schemaRefs>
    <ds:schemaRef ds:uri="http://purl.org/dc/terms/"/>
    <ds:schemaRef ds:uri="ac76aa52-4f0b-47e9-b0ff-b553c454679d"/>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purl.org/dc/elements/1.1/"/>
    <ds:schemaRef ds:uri="http://schemas.microsoft.com/office/2006/metadata/properties"/>
    <ds:schemaRef ds:uri="613c4180-650e-47ab-a378-3557ceb6c34d"/>
    <ds:schemaRef ds:uri="http://purl.org/dc/dcmitype/"/>
  </ds:schemaRefs>
</ds:datastoreItem>
</file>

<file path=customXml/itemProps3.xml><?xml version="1.0" encoding="utf-8"?>
<ds:datastoreItem xmlns:ds="http://schemas.openxmlformats.org/officeDocument/2006/customXml" ds:itemID="{F6D91A06-92BA-45F4-85B7-EF973C803F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8222</TotalTime>
  <Words>5103</Words>
  <Application>Microsoft Office PowerPoint</Application>
  <PresentationFormat>On-screen Show (4:3)</PresentationFormat>
  <Paragraphs>503</Paragraphs>
  <Slides>49</Slides>
  <Notes>40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49</vt:i4>
      </vt:variant>
    </vt:vector>
  </HeadingPairs>
  <TitlesOfParts>
    <vt:vector size="65" baseType="lpstr">
      <vt:lpstr>Arial</vt:lpstr>
      <vt:lpstr>Arial Rounded MT Bold</vt:lpstr>
      <vt:lpstr>Barlow</vt:lpstr>
      <vt:lpstr>Calibri</vt:lpstr>
      <vt:lpstr>Century Gothic</vt:lpstr>
      <vt:lpstr>Courier New</vt:lpstr>
      <vt:lpstr>Franklin Gothic Book</vt:lpstr>
      <vt:lpstr>Franklin Gothic Demi</vt:lpstr>
      <vt:lpstr>Franklin Gothic Demi Cond</vt:lpstr>
      <vt:lpstr>Franklin Gothic Heavy</vt:lpstr>
      <vt:lpstr>Franklin Gothic Medium</vt:lpstr>
      <vt:lpstr>Microsoft Sans Serif</vt:lpstr>
      <vt:lpstr>Omnes_GirlScouts Regular</vt:lpstr>
      <vt:lpstr>Times New Roman</vt:lpstr>
      <vt:lpstr>Trefoil Sans</vt:lpstr>
      <vt:lpstr>1_Office Theme</vt:lpstr>
      <vt:lpstr>PowerPoint Presentation</vt:lpstr>
      <vt:lpstr>   Today’s Training Agenda </vt:lpstr>
      <vt:lpstr>Your 2024 ABC cookie lineup</vt:lpstr>
      <vt:lpstr>GSCM’s 2024 program pricing</vt:lpstr>
      <vt:lpstr>GSCM 2024 Cookie Program Basics </vt:lpstr>
      <vt:lpstr>GSCM’s Important Program Dates</vt:lpstr>
      <vt:lpstr>GSCM’s Program Dates Continued</vt:lpstr>
      <vt:lpstr>DC24 System Integration Changes</vt:lpstr>
      <vt:lpstr>PowerPoint Presentation</vt:lpstr>
      <vt:lpstr>PowerPoint Presentation</vt:lpstr>
      <vt:lpstr>PowerPoint Presentation</vt:lpstr>
      <vt:lpstr>PowerPoint Presentation</vt:lpstr>
      <vt:lpstr>Sample clip art</vt:lpstr>
      <vt:lpstr>PowerPoint Presentation</vt:lpstr>
      <vt:lpstr>Rewards and Proceeds</vt:lpstr>
      <vt:lpstr>2024 Rewards: Initial Reward</vt:lpstr>
      <vt:lpstr>Cumulative Main Rewards</vt:lpstr>
      <vt:lpstr>Patches, Certificates and Trophies</vt:lpstr>
      <vt:lpstr>2024 Proceeds Structure</vt:lpstr>
      <vt:lpstr>GSCM Council Goals </vt:lpstr>
      <vt:lpstr> TCM Program Responsibilities</vt:lpstr>
      <vt:lpstr>Depot Days</vt:lpstr>
      <vt:lpstr>   Depot Day Reminders</vt:lpstr>
      <vt:lpstr>Cookie Cupboards</vt:lpstr>
      <vt:lpstr>   Cookie Cupboards</vt:lpstr>
      <vt:lpstr>Smart Cookies System</vt:lpstr>
      <vt:lpstr>   Initial Order Entry: by Girl, by Variety</vt:lpstr>
      <vt:lpstr>   Initial Order guidelines</vt:lpstr>
      <vt:lpstr>PowerPoint Presentation</vt:lpstr>
      <vt:lpstr>Navigate to Recognitions &gt; Create Order</vt:lpstr>
      <vt:lpstr>Create Vs. Manage Reward Orders</vt:lpstr>
      <vt:lpstr>PowerPoint Presentation</vt:lpstr>
      <vt:lpstr>Transfers in Smart Cookies</vt:lpstr>
      <vt:lpstr>Navigate to Orders &gt; Transfer Order</vt:lpstr>
      <vt:lpstr>Select Troop to Girl Transfer from menu</vt:lpstr>
      <vt:lpstr>Note Booth Cookies Vs. Physical Packages</vt:lpstr>
      <vt:lpstr>Successful transfer confirmation</vt:lpstr>
      <vt:lpstr>PowerPoint Presentation</vt:lpstr>
      <vt:lpstr>Planned Orders:</vt:lpstr>
      <vt:lpstr>Navigate to Orders &gt; Planned Orders</vt:lpstr>
      <vt:lpstr>Step 1: Select a Cupboard Location</vt:lpstr>
      <vt:lpstr>Step 2: Select Date and Time</vt:lpstr>
      <vt:lpstr>Step 3: Select quantity by variety; click Save</vt:lpstr>
      <vt:lpstr>Cookie Share  </vt:lpstr>
      <vt:lpstr>Booth Sales</vt:lpstr>
      <vt:lpstr>2023-2024 Booth Sale Options</vt:lpstr>
      <vt:lpstr>Booth functions in Smart Cookies</vt:lpstr>
      <vt:lpstr>Reminders for Booths </vt:lpstr>
      <vt:lpstr>PowerPoint Presentation</vt:lpstr>
    </vt:vector>
  </TitlesOfParts>
  <Company>Weston Foods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Cookie Season Volunteer Training</dc:title>
  <dc:creator>Annie Owens (IBF)</dc:creator>
  <cp:lastModifiedBy>Mercer, Terry</cp:lastModifiedBy>
  <cp:revision>204</cp:revision>
  <dcterms:created xsi:type="dcterms:W3CDTF">2020-07-22T17:23:04Z</dcterms:created>
  <dcterms:modified xsi:type="dcterms:W3CDTF">2023-10-05T13:27:40Z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2017-08-08T00:00:00Z</vt:filetime>
  </property>
  <property fmtid="{D5CDD505-2E9C-101B-9397-08002B2CF9AE}" pid="3" name="Creator">
    <vt:lpwstr>Adobe InDesign CC 2017 (Macintosh)</vt:lpwstr>
  </property>
  <property fmtid="{D5CDD505-2E9C-101B-9397-08002B2CF9AE}" pid="4" name="LastSaved">
    <vt:filetime>2019-12-31T00:00:00Z</vt:filetime>
  </property>
  <property fmtid="{D5CDD505-2E9C-101B-9397-08002B2CF9AE}" pid="5" name="ContentTypeId">
    <vt:lpwstr>0x010100105184EEB70B0F4BACE1BCA36A898620</vt:lpwstr>
  </property>
</Properties>
</file>