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4" r:id="rId1"/>
  </p:sldMasterIdLst>
  <p:notesMasterIdLst>
    <p:notesMasterId r:id="rId42"/>
  </p:notesMasterIdLst>
  <p:sldIdLst>
    <p:sldId id="265" r:id="rId2"/>
    <p:sldId id="368" r:id="rId3"/>
    <p:sldId id="406" r:id="rId4"/>
    <p:sldId id="407" r:id="rId5"/>
    <p:sldId id="439" r:id="rId6"/>
    <p:sldId id="399" r:id="rId7"/>
    <p:sldId id="444" r:id="rId8"/>
    <p:sldId id="443" r:id="rId9"/>
    <p:sldId id="446" r:id="rId10"/>
    <p:sldId id="410" r:id="rId11"/>
    <p:sldId id="411" r:id="rId12"/>
    <p:sldId id="412" r:id="rId13"/>
    <p:sldId id="413" r:id="rId14"/>
    <p:sldId id="282" r:id="rId15"/>
    <p:sldId id="283" r:id="rId16"/>
    <p:sldId id="284" r:id="rId17"/>
    <p:sldId id="686" r:id="rId18"/>
    <p:sldId id="289" r:id="rId19"/>
    <p:sldId id="447" r:id="rId20"/>
    <p:sldId id="687" r:id="rId21"/>
    <p:sldId id="690" r:id="rId22"/>
    <p:sldId id="689" r:id="rId23"/>
    <p:sldId id="682" r:id="rId24"/>
    <p:sldId id="488" r:id="rId25"/>
    <p:sldId id="490" r:id="rId26"/>
    <p:sldId id="683" r:id="rId27"/>
    <p:sldId id="498" r:id="rId28"/>
    <p:sldId id="500" r:id="rId29"/>
    <p:sldId id="684" r:id="rId30"/>
    <p:sldId id="520" r:id="rId31"/>
    <p:sldId id="528" r:id="rId32"/>
    <p:sldId id="529" r:id="rId33"/>
    <p:sldId id="531" r:id="rId34"/>
    <p:sldId id="532" r:id="rId35"/>
    <p:sldId id="533" r:id="rId36"/>
    <p:sldId id="445" r:id="rId37"/>
    <p:sldId id="303" r:id="rId38"/>
    <p:sldId id="688" r:id="rId39"/>
    <p:sldId id="304" r:id="rId40"/>
    <p:sldId id="264" r:id="rId41"/>
  </p:sldIdLst>
  <p:sldSz cx="9144000" cy="6858000" type="screen4x3"/>
  <p:notesSz cx="6858000" cy="9144000"/>
  <p:embeddedFontLst>
    <p:embeddedFont>
      <p:font typeface="Arial Rounded MT Bold" panose="020F0704030504030204" pitchFamily="34" charset="0"/>
      <p:regular r:id="rId43"/>
    </p:embeddedFont>
    <p:embeddedFont>
      <p:font typeface="Barlow" panose="00000500000000000000" pitchFamily="2"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Franklin Gothic Book" panose="020B0503020102020204" pitchFamily="34" charset="0"/>
      <p:regular r:id="rId52"/>
      <p:italic r:id="rId53"/>
    </p:embeddedFont>
    <p:embeddedFont>
      <p:font typeface="Franklin Gothic Demi" panose="020B0703020102020204" pitchFamily="34" charset="0"/>
      <p:regular r:id="rId54"/>
      <p:italic r:id="rId55"/>
    </p:embeddedFont>
    <p:embeddedFont>
      <p:font typeface="Franklin Gothic Heavy" panose="020B0903020102020204" pitchFamily="34" charset="0"/>
      <p:regular r:id="rId56"/>
      <p:italic r:id="rId57"/>
    </p:embeddedFont>
    <p:embeddedFont>
      <p:font typeface="Microsoft Sans Serif" panose="020B0604020202020204" pitchFamily="3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0" roundtripDataSignature="AMtx7mjYNO98vdBraGoUm9P+rWKcpY0o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913"/>
    <a:srgbClr val="00634E"/>
    <a:srgbClr val="EE5BA1"/>
    <a:srgbClr val="AF1F65"/>
    <a:srgbClr val="ED207B"/>
    <a:srgbClr val="EE2B7A"/>
    <a:srgbClr val="00558E"/>
    <a:srgbClr val="5B2D90"/>
    <a:srgbClr val="C7B1D5"/>
    <a:srgbClr val="009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7" autoAdjust="0"/>
    <p:restoredTop sz="93883" autoAdjust="0"/>
  </p:normalViewPr>
  <p:slideViewPr>
    <p:cSldViewPr snapToGrid="0">
      <p:cViewPr varScale="1">
        <p:scale>
          <a:sx n="103" d="100"/>
          <a:sy n="103" d="100"/>
        </p:scale>
        <p:origin x="26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9" d="100"/>
          <a:sy n="59" d="100"/>
        </p:scale>
        <p:origin x="252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90"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31FE7C-2048-4151-BEDE-F2D7C87CCC39}" type="doc">
      <dgm:prSet loTypeId="urn:microsoft.com/office/officeart/2005/8/layout/hChevron3" loCatId="process" qsTypeId="urn:microsoft.com/office/officeart/2005/8/quickstyle/simple1" qsCatId="simple" csTypeId="urn:microsoft.com/office/officeart/2005/8/colors/accent1_2" csCatId="accent1" phldr="1"/>
      <dgm:spPr/>
    </dgm:pt>
    <dgm:pt modelId="{BF4B6223-5F66-41E5-90B9-F06F3504DBD9}">
      <dgm:prSet phldrT="[Text]" custT="1"/>
      <dgm:spPr>
        <a:solidFill>
          <a:srgbClr val="6CC24A"/>
        </a:solidFill>
      </dgm:spPr>
      <dgm:t>
        <a:bodyPr/>
        <a:lstStyle/>
        <a:p>
          <a:r>
            <a:rPr lang="en-US" sz="1600" dirty="0"/>
            <a:t>January 2024</a:t>
          </a:r>
        </a:p>
      </dgm:t>
    </dgm:pt>
    <dgm:pt modelId="{585DE85E-D302-46F4-B8F7-AFAA383BFCCC}" type="parTrans" cxnId="{92A670C2-E454-416B-9E67-BE43533A3A82}">
      <dgm:prSet/>
      <dgm:spPr/>
      <dgm:t>
        <a:bodyPr/>
        <a:lstStyle/>
        <a:p>
          <a:endParaRPr lang="en-US"/>
        </a:p>
      </dgm:t>
    </dgm:pt>
    <dgm:pt modelId="{2D0D61CE-D766-406F-8C81-AE43B1CFE042}" type="sibTrans" cxnId="{92A670C2-E454-416B-9E67-BE43533A3A82}">
      <dgm:prSet/>
      <dgm:spPr/>
      <dgm:t>
        <a:bodyPr/>
        <a:lstStyle/>
        <a:p>
          <a:endParaRPr lang="en-US"/>
        </a:p>
      </dgm:t>
    </dgm:pt>
    <dgm:pt modelId="{2673856C-B997-4B90-9EFE-6F961B3FB1BE}" type="pres">
      <dgm:prSet presAssocID="{9731FE7C-2048-4151-BEDE-F2D7C87CCC39}" presName="Name0" presStyleCnt="0">
        <dgm:presLayoutVars>
          <dgm:dir/>
          <dgm:resizeHandles val="exact"/>
        </dgm:presLayoutVars>
      </dgm:prSet>
      <dgm:spPr/>
    </dgm:pt>
    <dgm:pt modelId="{0046D997-6EE7-4E90-9EAB-C8505C5F7C31}" type="pres">
      <dgm:prSet presAssocID="{BF4B6223-5F66-41E5-90B9-F06F3504DBD9}" presName="parTxOnly" presStyleLbl="node1" presStyleIdx="0" presStyleCnt="1" custLinFactNeighborX="-41840" custLinFactNeighborY="8206">
        <dgm:presLayoutVars>
          <dgm:bulletEnabled val="1"/>
        </dgm:presLayoutVars>
      </dgm:prSet>
      <dgm:spPr/>
    </dgm:pt>
  </dgm:ptLst>
  <dgm:cxnLst>
    <dgm:cxn modelId="{ADD49E5B-CA06-477D-AA6E-A3279D0BBE90}" type="presOf" srcId="{9731FE7C-2048-4151-BEDE-F2D7C87CCC39}" destId="{2673856C-B997-4B90-9EFE-6F961B3FB1BE}" srcOrd="0" destOrd="0" presId="urn:microsoft.com/office/officeart/2005/8/layout/hChevron3"/>
    <dgm:cxn modelId="{92A670C2-E454-416B-9E67-BE43533A3A82}" srcId="{9731FE7C-2048-4151-BEDE-F2D7C87CCC39}" destId="{BF4B6223-5F66-41E5-90B9-F06F3504DBD9}" srcOrd="0" destOrd="0" parTransId="{585DE85E-D302-46F4-B8F7-AFAA383BFCCC}" sibTransId="{2D0D61CE-D766-406F-8C81-AE43B1CFE042}"/>
    <dgm:cxn modelId="{F63DFCC7-6EB9-43A0-A7C5-9B8B359A8960}" type="presOf" srcId="{BF4B6223-5F66-41E5-90B9-F06F3504DBD9}" destId="{0046D997-6EE7-4E90-9EAB-C8505C5F7C31}" srcOrd="0" destOrd="0" presId="urn:microsoft.com/office/officeart/2005/8/layout/hChevron3"/>
    <dgm:cxn modelId="{A122E471-E347-4CA7-9509-E23415EA2C6F}" type="presParOf" srcId="{2673856C-B997-4B90-9EFE-6F961B3FB1BE}" destId="{0046D997-6EE7-4E90-9EAB-C8505C5F7C31}"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6D997-6EE7-4E90-9EAB-C8505C5F7C31}">
      <dsp:nvSpPr>
        <dsp:cNvPr id="0" name=""/>
        <dsp:cNvSpPr/>
      </dsp:nvSpPr>
      <dsp:spPr>
        <a:xfrm>
          <a:off x="0" y="0"/>
          <a:ext cx="3806277" cy="603073"/>
        </a:xfrm>
        <a:prstGeom prst="homePlate">
          <a:avLst/>
        </a:prstGeom>
        <a:solidFill>
          <a:srgbClr val="6CC2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January 2024</a:t>
          </a:r>
        </a:p>
      </dsp:txBody>
      <dsp:txXfrm>
        <a:off x="0" y="0"/>
        <a:ext cx="3655509" cy="60307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6B05A-243D-47AD-9765-AB945394F583}" type="datetimeFigureOut">
              <a:rPr lang="en-US" smtClean="0"/>
              <a:t>9/21/2023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234B8-0098-4E91-A847-54FECCC35BA2}" type="slidenum">
              <a:rPr lang="en-US" smtClean="0"/>
              <a:t>‹#›</a:t>
            </a:fld>
            <a:endParaRPr lang="en-US"/>
          </a:p>
        </p:txBody>
      </p:sp>
    </p:spTree>
    <p:extLst>
      <p:ext uri="{BB962C8B-B14F-4D97-AF65-F5344CB8AC3E}">
        <p14:creationId xmlns:p14="http://schemas.microsoft.com/office/powerpoint/2010/main" val="84591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3</a:t>
            </a:fld>
            <a:endParaRPr lang="en-US" dirty="0"/>
          </a:p>
        </p:txBody>
      </p:sp>
    </p:spTree>
    <p:extLst>
      <p:ext uri="{BB962C8B-B14F-4D97-AF65-F5344CB8AC3E}">
        <p14:creationId xmlns:p14="http://schemas.microsoft.com/office/powerpoint/2010/main" val="30321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13</a:t>
            </a:fld>
            <a:endParaRPr lang="en-US" dirty="0"/>
          </a:p>
        </p:txBody>
      </p:sp>
    </p:spTree>
    <p:extLst>
      <p:ext uri="{BB962C8B-B14F-4D97-AF65-F5344CB8AC3E}">
        <p14:creationId xmlns:p14="http://schemas.microsoft.com/office/powerpoint/2010/main" val="2003350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939922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ANNE</a:t>
            </a:r>
          </a:p>
          <a:p>
            <a:pPr marL="171450" indent="-171450">
              <a:buFont typeface="Arial" panose="020B0604020202020204" pitchFamily="34" charset="0"/>
              <a:buChar char="•"/>
            </a:pPr>
            <a:r>
              <a:rPr lang="en-US" sz="1400" dirty="0"/>
              <a:t>We work very closely with GSUSA on marketing and product development.</a:t>
            </a:r>
          </a:p>
          <a:p>
            <a:pPr marL="171450" indent="-171450">
              <a:buFont typeface="Arial" panose="020B0604020202020204" pitchFamily="34" charset="0"/>
              <a:buChar char="•"/>
            </a:pPr>
            <a:r>
              <a:rPr lang="en-US" sz="1400" dirty="0"/>
              <a:t>On November 2 they announced the unified theme and mascot for the 2024 season.</a:t>
            </a:r>
          </a:p>
          <a:p>
            <a:pPr marL="171450" indent="-171450">
              <a:buFont typeface="Arial" panose="020B0604020202020204" pitchFamily="34" charset="0"/>
              <a:buChar char="•"/>
            </a:pPr>
            <a:r>
              <a:rPr lang="en-US" sz="1400" dirty="0"/>
              <a:t>In case you missed it we thought you might like a sneak peek!</a:t>
            </a:r>
          </a:p>
          <a:p>
            <a:pPr marL="171450" indent="-171450">
              <a:buFont typeface="Arial" panose="020B0604020202020204" pitchFamily="34" charset="0"/>
              <a:buChar char="•"/>
            </a:pPr>
            <a:r>
              <a:rPr lang="en-US" sz="1400" dirty="0"/>
              <a:t>Here is our version. Girls voted for the axolotl and ABC provided the tagline and artwork.</a:t>
            </a:r>
          </a:p>
          <a:p>
            <a:pPr marL="171450" indent="-171450">
              <a:buFont typeface="Arial" panose="020B0604020202020204" pitchFamily="34" charset="0"/>
              <a:buChar char="•"/>
            </a:pPr>
            <a:r>
              <a:rPr lang="en-US" sz="1400" dirty="0"/>
              <a:t>And the axolotl provides a great opportunity for girls and adults to learn about this unique and critically endangered animal.</a:t>
            </a:r>
          </a:p>
          <a:p>
            <a:pPr marL="171450" indent="-171450">
              <a:buFont typeface="Arial" panose="020B0604020202020204" pitchFamily="34" charset="0"/>
              <a:buChar char="•"/>
            </a:pPr>
            <a:r>
              <a:rPr lang="en-US" sz="1400" dirty="0"/>
              <a:t>And the Own Your Magic theme is about celebrating the unique things that make each of us special.</a:t>
            </a:r>
          </a:p>
          <a:p>
            <a:pPr marL="628650" lvl="1" indent="-171450">
              <a:buFont typeface="Arial" panose="020B0604020202020204" pitchFamily="34" charset="0"/>
              <a:buChar char="•"/>
            </a:pPr>
            <a:r>
              <a:rPr lang="en-US" sz="1400" dirty="0"/>
              <a:t>Every girl has their own special magic, and they are all unique in some way – just like the axolotl.</a:t>
            </a:r>
          </a:p>
          <a:p>
            <a:pPr marL="628650" lvl="1" indent="-171450">
              <a:buFont typeface="Arial" panose="020B0604020202020204" pitchFamily="34" charset="0"/>
              <a:buChar char="•"/>
            </a:pPr>
            <a:r>
              <a:rPr lang="en-US" sz="1400" dirty="0"/>
              <a:t>Axolotls has the special skill of regenerating themselves. Girls do that too as they learn and grow in Girl Scouting!</a:t>
            </a:r>
          </a:p>
          <a:p>
            <a:pPr marL="628650" lvl="1" indent="-171450">
              <a:buFont typeface="Arial" panose="020B0604020202020204" pitchFamily="34" charset="0"/>
              <a:buChar char="•"/>
            </a:pPr>
            <a:r>
              <a:rPr lang="en-US" sz="1400" dirty="0"/>
              <a:t>Cookie time is a great opportunity to make magic and skill build.</a:t>
            </a:r>
          </a:p>
          <a:p>
            <a:pPr marL="171450" indent="-171450">
              <a:buFont typeface="Arial" panose="020B0604020202020204" pitchFamily="34" charset="0"/>
              <a:buChar char="•"/>
            </a:pPr>
            <a:r>
              <a:rPr lang="en-US" sz="1400" dirty="0"/>
              <a:t>It is going to be a lot of fun in the 2024 season.</a:t>
            </a:r>
          </a:p>
          <a:p>
            <a:pPr marL="171450" indent="-171450">
              <a:buFont typeface="Arial" panose="020B0604020202020204" pitchFamily="34" charset="0"/>
              <a:buChar char="•"/>
            </a:pPr>
            <a:r>
              <a:rPr lang="en-US" sz="1400" dirty="0"/>
              <a:t>And we’re already working on 2025!</a:t>
            </a:r>
          </a:p>
        </p:txBody>
      </p:sp>
      <p:sp>
        <p:nvSpPr>
          <p:cNvPr id="4" name="Slide Number Placeholder 3"/>
          <p:cNvSpPr>
            <a:spLocks noGrp="1"/>
          </p:cNvSpPr>
          <p:nvPr>
            <p:ph type="sldNum" sz="quarter" idx="10"/>
          </p:nvPr>
        </p:nvSpPr>
        <p:spPr/>
        <p:txBody>
          <a:bodyPr/>
          <a:lstStyle/>
          <a:p>
            <a:fld id="{9C95FEDC-EC89-48A3-A80A-B52211D6ED19}" type="slidenum">
              <a:rPr lang="en-US" smtClean="0"/>
              <a:t>15</a:t>
            </a:fld>
            <a:endParaRPr lang="en-US" dirty="0"/>
          </a:p>
        </p:txBody>
      </p:sp>
    </p:spTree>
    <p:extLst>
      <p:ext uri="{BB962C8B-B14F-4D97-AF65-F5344CB8AC3E}">
        <p14:creationId xmlns:p14="http://schemas.microsoft.com/office/powerpoint/2010/main" val="184616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8541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4057673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5120" y="4473892"/>
            <a:ext cx="6431280" cy="3660458"/>
          </a:xfrm>
        </p:spPr>
        <p:txBody>
          <a:bodyPr/>
          <a:lstStyle/>
          <a:p>
            <a:pPr marL="173370" indent="-173370">
              <a:buFont typeface="Arial" panose="020B0604020202020204" pitchFamily="34" charset="0"/>
              <a:buChar char="•"/>
            </a:pPr>
            <a:endParaRPr lang="en-US" sz="1000" dirty="0"/>
          </a:p>
        </p:txBody>
      </p:sp>
    </p:spTree>
    <p:extLst>
      <p:ext uri="{BB962C8B-B14F-4D97-AF65-F5344CB8AC3E}">
        <p14:creationId xmlns:p14="http://schemas.microsoft.com/office/powerpoint/2010/main" val="2075368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19</a:t>
            </a:fld>
            <a:endParaRPr lang="en-US" dirty="0"/>
          </a:p>
        </p:txBody>
      </p:sp>
    </p:spTree>
    <p:extLst>
      <p:ext uri="{BB962C8B-B14F-4D97-AF65-F5344CB8AC3E}">
        <p14:creationId xmlns:p14="http://schemas.microsoft.com/office/powerpoint/2010/main" val="17142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21</a:t>
            </a:fld>
            <a:endParaRPr lang="en-US" dirty="0"/>
          </a:p>
        </p:txBody>
      </p:sp>
    </p:spTree>
    <p:extLst>
      <p:ext uri="{BB962C8B-B14F-4D97-AF65-F5344CB8AC3E}">
        <p14:creationId xmlns:p14="http://schemas.microsoft.com/office/powerpoint/2010/main" val="1258935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22</a:t>
            </a:fld>
            <a:endParaRPr lang="en-US" dirty="0"/>
          </a:p>
        </p:txBody>
      </p:sp>
    </p:spTree>
    <p:extLst>
      <p:ext uri="{BB962C8B-B14F-4D97-AF65-F5344CB8AC3E}">
        <p14:creationId xmlns:p14="http://schemas.microsoft.com/office/powerpoint/2010/main" val="2342788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24</a:t>
            </a:fld>
            <a:endParaRPr lang="en-US" dirty="0"/>
          </a:p>
        </p:txBody>
      </p:sp>
    </p:spTree>
    <p:extLst>
      <p:ext uri="{BB962C8B-B14F-4D97-AF65-F5344CB8AC3E}">
        <p14:creationId xmlns:p14="http://schemas.microsoft.com/office/powerpoint/2010/main" val="378467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4</a:t>
            </a:fld>
            <a:endParaRPr lang="en-US" dirty="0"/>
          </a:p>
        </p:txBody>
      </p:sp>
    </p:spTree>
    <p:extLst>
      <p:ext uri="{BB962C8B-B14F-4D97-AF65-F5344CB8AC3E}">
        <p14:creationId xmlns:p14="http://schemas.microsoft.com/office/powerpoint/2010/main" val="1429869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25</a:t>
            </a:fld>
            <a:endParaRPr lang="en-US" dirty="0"/>
          </a:p>
        </p:txBody>
      </p:sp>
    </p:spTree>
    <p:extLst>
      <p:ext uri="{BB962C8B-B14F-4D97-AF65-F5344CB8AC3E}">
        <p14:creationId xmlns:p14="http://schemas.microsoft.com/office/powerpoint/2010/main" val="2211728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27</a:t>
            </a:fld>
            <a:endParaRPr lang="en-US" dirty="0"/>
          </a:p>
        </p:txBody>
      </p:sp>
    </p:spTree>
    <p:extLst>
      <p:ext uri="{BB962C8B-B14F-4D97-AF65-F5344CB8AC3E}">
        <p14:creationId xmlns:p14="http://schemas.microsoft.com/office/powerpoint/2010/main" val="3819932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28</a:t>
            </a:fld>
            <a:endParaRPr lang="en-US" dirty="0"/>
          </a:p>
        </p:txBody>
      </p:sp>
    </p:spTree>
    <p:extLst>
      <p:ext uri="{BB962C8B-B14F-4D97-AF65-F5344CB8AC3E}">
        <p14:creationId xmlns:p14="http://schemas.microsoft.com/office/powerpoint/2010/main" val="4282873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4:notes"/>
          <p:cNvSpPr>
            <a:spLocks noGrp="1" noRot="1" noChangeAspect="1"/>
          </p:cNvSpPr>
          <p:nvPr>
            <p:ph type="sldImg" idx="2"/>
          </p:nvPr>
        </p:nvSpPr>
        <p:spPr>
          <a:xfrm>
            <a:off x="1449388" y="696913"/>
            <a:ext cx="4111625" cy="3084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4:notes"/>
          <p:cNvSpPr txBox="1">
            <a:spLocks noGrp="1"/>
          </p:cNvSpPr>
          <p:nvPr>
            <p:ph type="body" idx="1"/>
          </p:nvPr>
        </p:nvSpPr>
        <p:spPr>
          <a:xfrm>
            <a:off x="701040" y="4436080"/>
            <a:ext cx="5608320" cy="416308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458" name="Google Shape;458;p1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30</a:t>
            </a:fld>
            <a:endParaRPr dirty="0"/>
          </a:p>
        </p:txBody>
      </p:sp>
    </p:spTree>
    <p:extLst>
      <p:ext uri="{BB962C8B-B14F-4D97-AF65-F5344CB8AC3E}">
        <p14:creationId xmlns:p14="http://schemas.microsoft.com/office/powerpoint/2010/main" val="3955441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8:notes"/>
          <p:cNvSpPr>
            <a:spLocks noGrp="1" noRot="1" noChangeAspect="1"/>
          </p:cNvSpPr>
          <p:nvPr>
            <p:ph type="sldImg" idx="2"/>
          </p:nvPr>
        </p:nvSpPr>
        <p:spPr>
          <a:xfrm>
            <a:off x="1449388" y="696913"/>
            <a:ext cx="4111625" cy="3084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8:notes"/>
          <p:cNvSpPr txBox="1">
            <a:spLocks noGrp="1"/>
          </p:cNvSpPr>
          <p:nvPr>
            <p:ph type="body" idx="1"/>
          </p:nvPr>
        </p:nvSpPr>
        <p:spPr>
          <a:xfrm>
            <a:off x="701040" y="4436080"/>
            <a:ext cx="5608320" cy="416308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96" name="Google Shape;396;p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31</a:t>
            </a:fld>
            <a:endParaRPr dirty="0"/>
          </a:p>
        </p:txBody>
      </p:sp>
    </p:spTree>
    <p:extLst>
      <p:ext uri="{BB962C8B-B14F-4D97-AF65-F5344CB8AC3E}">
        <p14:creationId xmlns:p14="http://schemas.microsoft.com/office/powerpoint/2010/main" val="2032651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9:notes"/>
          <p:cNvSpPr>
            <a:spLocks noGrp="1" noRot="1" noChangeAspect="1"/>
          </p:cNvSpPr>
          <p:nvPr>
            <p:ph type="sldImg" idx="2"/>
          </p:nvPr>
        </p:nvSpPr>
        <p:spPr>
          <a:xfrm>
            <a:off x="1449388" y="696913"/>
            <a:ext cx="4111625" cy="3084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19:notes"/>
          <p:cNvSpPr txBox="1">
            <a:spLocks noGrp="1"/>
          </p:cNvSpPr>
          <p:nvPr>
            <p:ph type="body" idx="1"/>
          </p:nvPr>
        </p:nvSpPr>
        <p:spPr>
          <a:xfrm>
            <a:off x="701040" y="4436080"/>
            <a:ext cx="5608320" cy="416308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526" name="Google Shape;526;p1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32</a:t>
            </a:fld>
            <a:endParaRPr dirty="0"/>
          </a:p>
        </p:txBody>
      </p:sp>
    </p:spTree>
    <p:extLst>
      <p:ext uri="{BB962C8B-B14F-4D97-AF65-F5344CB8AC3E}">
        <p14:creationId xmlns:p14="http://schemas.microsoft.com/office/powerpoint/2010/main" val="299957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3:notes"/>
          <p:cNvSpPr>
            <a:spLocks noGrp="1" noRot="1" noChangeAspect="1"/>
          </p:cNvSpPr>
          <p:nvPr>
            <p:ph type="sldImg" idx="2"/>
          </p:nvPr>
        </p:nvSpPr>
        <p:spPr>
          <a:xfrm>
            <a:off x="1449388" y="696913"/>
            <a:ext cx="4111625" cy="3084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23:notes"/>
          <p:cNvSpPr txBox="1">
            <a:spLocks noGrp="1"/>
          </p:cNvSpPr>
          <p:nvPr>
            <p:ph type="body" idx="1"/>
          </p:nvPr>
        </p:nvSpPr>
        <p:spPr>
          <a:xfrm>
            <a:off x="701040" y="4436080"/>
            <a:ext cx="5608320" cy="416308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567" name="Google Shape;567;p2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33</a:t>
            </a:fld>
            <a:endParaRPr dirty="0"/>
          </a:p>
        </p:txBody>
      </p:sp>
    </p:spTree>
    <p:extLst>
      <p:ext uri="{BB962C8B-B14F-4D97-AF65-F5344CB8AC3E}">
        <p14:creationId xmlns:p14="http://schemas.microsoft.com/office/powerpoint/2010/main" val="613034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4:notes"/>
          <p:cNvSpPr>
            <a:spLocks noGrp="1" noRot="1" noChangeAspect="1"/>
          </p:cNvSpPr>
          <p:nvPr>
            <p:ph type="sldImg" idx="2"/>
          </p:nvPr>
        </p:nvSpPr>
        <p:spPr>
          <a:xfrm>
            <a:off x="1449388" y="696913"/>
            <a:ext cx="4111625" cy="3084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4:notes"/>
          <p:cNvSpPr txBox="1">
            <a:spLocks noGrp="1"/>
          </p:cNvSpPr>
          <p:nvPr>
            <p:ph type="body" idx="1"/>
          </p:nvPr>
        </p:nvSpPr>
        <p:spPr>
          <a:xfrm>
            <a:off x="701040" y="4436080"/>
            <a:ext cx="5608320" cy="416308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578" name="Google Shape;578;p2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34</a:t>
            </a:fld>
            <a:endParaRPr dirty="0"/>
          </a:p>
        </p:txBody>
      </p:sp>
    </p:spTree>
    <p:extLst>
      <p:ext uri="{BB962C8B-B14F-4D97-AF65-F5344CB8AC3E}">
        <p14:creationId xmlns:p14="http://schemas.microsoft.com/office/powerpoint/2010/main" val="3519266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7:notes"/>
          <p:cNvSpPr>
            <a:spLocks noGrp="1" noRot="1" noChangeAspect="1"/>
          </p:cNvSpPr>
          <p:nvPr>
            <p:ph type="sldImg" idx="2"/>
          </p:nvPr>
        </p:nvSpPr>
        <p:spPr>
          <a:xfrm>
            <a:off x="1449388" y="696913"/>
            <a:ext cx="4111625" cy="3084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27:notes"/>
          <p:cNvSpPr txBox="1">
            <a:spLocks noGrp="1"/>
          </p:cNvSpPr>
          <p:nvPr>
            <p:ph type="body" idx="1"/>
          </p:nvPr>
        </p:nvSpPr>
        <p:spPr>
          <a:xfrm>
            <a:off x="701040" y="4436080"/>
            <a:ext cx="5608320" cy="416308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609" name="Google Shape;609;p2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35</a:t>
            </a:fld>
            <a:endParaRPr dirty="0"/>
          </a:p>
        </p:txBody>
      </p:sp>
    </p:spTree>
    <p:extLst>
      <p:ext uri="{BB962C8B-B14F-4D97-AF65-F5344CB8AC3E}">
        <p14:creationId xmlns:p14="http://schemas.microsoft.com/office/powerpoint/2010/main" val="1544253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4C447-369B-4759-B3FF-A48E854C703B}" type="slidenum">
              <a:rPr lang="en-US" smtClean="0"/>
              <a:t>37</a:t>
            </a:fld>
            <a:endParaRPr lang="en-US"/>
          </a:p>
        </p:txBody>
      </p:sp>
    </p:spTree>
    <p:extLst>
      <p:ext uri="{BB962C8B-B14F-4D97-AF65-F5344CB8AC3E}">
        <p14:creationId xmlns:p14="http://schemas.microsoft.com/office/powerpoint/2010/main" val="2253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5</a:t>
            </a:fld>
            <a:endParaRPr lang="en-US" dirty="0"/>
          </a:p>
        </p:txBody>
      </p:sp>
    </p:spTree>
    <p:extLst>
      <p:ext uri="{BB962C8B-B14F-4D97-AF65-F5344CB8AC3E}">
        <p14:creationId xmlns:p14="http://schemas.microsoft.com/office/powerpoint/2010/main" val="2434090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4C447-369B-4759-B3FF-A48E854C703B}" type="slidenum">
              <a:rPr lang="en-US" smtClean="0"/>
              <a:t>38</a:t>
            </a:fld>
            <a:endParaRPr lang="en-US"/>
          </a:p>
        </p:txBody>
      </p:sp>
    </p:spTree>
    <p:extLst>
      <p:ext uri="{BB962C8B-B14F-4D97-AF65-F5344CB8AC3E}">
        <p14:creationId xmlns:p14="http://schemas.microsoft.com/office/powerpoint/2010/main" val="2240421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4C447-369B-4759-B3FF-A48E854C703B}" type="slidenum">
              <a:rPr lang="en-US" smtClean="0"/>
              <a:t>39</a:t>
            </a:fld>
            <a:endParaRPr lang="en-US"/>
          </a:p>
        </p:txBody>
      </p:sp>
    </p:spTree>
    <p:extLst>
      <p:ext uri="{BB962C8B-B14F-4D97-AF65-F5344CB8AC3E}">
        <p14:creationId xmlns:p14="http://schemas.microsoft.com/office/powerpoint/2010/main" val="3573228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6</a:t>
            </a:fld>
            <a:endParaRPr lang="en-US" dirty="0"/>
          </a:p>
        </p:txBody>
      </p:sp>
    </p:spTree>
    <p:extLst>
      <p:ext uri="{BB962C8B-B14F-4D97-AF65-F5344CB8AC3E}">
        <p14:creationId xmlns:p14="http://schemas.microsoft.com/office/powerpoint/2010/main" val="287673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7</a:t>
            </a:fld>
            <a:endParaRPr lang="en-US" dirty="0"/>
          </a:p>
        </p:txBody>
      </p:sp>
    </p:spTree>
    <p:extLst>
      <p:ext uri="{BB962C8B-B14F-4D97-AF65-F5344CB8AC3E}">
        <p14:creationId xmlns:p14="http://schemas.microsoft.com/office/powerpoint/2010/main" val="4111184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8</a:t>
            </a:fld>
            <a:endParaRPr lang="en-US" dirty="0"/>
          </a:p>
        </p:txBody>
      </p:sp>
    </p:spTree>
    <p:extLst>
      <p:ext uri="{BB962C8B-B14F-4D97-AF65-F5344CB8AC3E}">
        <p14:creationId xmlns:p14="http://schemas.microsoft.com/office/powerpoint/2010/main" val="2135467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10</a:t>
            </a:fld>
            <a:endParaRPr lang="en-US" dirty="0"/>
          </a:p>
        </p:txBody>
      </p:sp>
    </p:spTree>
    <p:extLst>
      <p:ext uri="{BB962C8B-B14F-4D97-AF65-F5344CB8AC3E}">
        <p14:creationId xmlns:p14="http://schemas.microsoft.com/office/powerpoint/2010/main" val="2848650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11</a:t>
            </a:fld>
            <a:endParaRPr lang="en-US" dirty="0"/>
          </a:p>
        </p:txBody>
      </p:sp>
    </p:spTree>
    <p:extLst>
      <p:ext uri="{BB962C8B-B14F-4D97-AF65-F5344CB8AC3E}">
        <p14:creationId xmlns:p14="http://schemas.microsoft.com/office/powerpoint/2010/main" val="1707336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3B04-BFA8-4155-95B4-4282E3D11A7A}" type="slidenum">
              <a:rPr lang="en-US" smtClean="0"/>
              <a:t>12</a:t>
            </a:fld>
            <a:endParaRPr lang="en-US" dirty="0"/>
          </a:p>
        </p:txBody>
      </p:sp>
    </p:spTree>
    <p:extLst>
      <p:ext uri="{BB962C8B-B14F-4D97-AF65-F5344CB8AC3E}">
        <p14:creationId xmlns:p14="http://schemas.microsoft.com/office/powerpoint/2010/main" val="1481473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3.xml"/><Relationship Id="rId7"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image" Target="../media/image5.png"/><Relationship Id="rId4" Type="http://schemas.openxmlformats.org/officeDocument/2006/relationships/tags" Target="../tags/tag20.xml"/><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image" Target="../media/image8.png"/><Relationship Id="rId4" Type="http://schemas.openxmlformats.org/officeDocument/2006/relationships/tags" Target="../tags/tag27.xml"/><Relationship Id="rId9"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10" Type="http://schemas.openxmlformats.org/officeDocument/2006/relationships/image" Target="../media/image9.png"/><Relationship Id="rId4" Type="http://schemas.openxmlformats.org/officeDocument/2006/relationships/tags" Target="../tags/tag34.xml"/><Relationship Id="rId9"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10" Type="http://schemas.openxmlformats.org/officeDocument/2006/relationships/image" Target="../media/image3.png"/><Relationship Id="rId4" Type="http://schemas.openxmlformats.org/officeDocument/2006/relationships/tags" Target="../tags/tag41.xml"/><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10" Type="http://schemas.openxmlformats.org/officeDocument/2006/relationships/image" Target="../media/image10.png"/><Relationship Id="rId4" Type="http://schemas.openxmlformats.org/officeDocument/2006/relationships/tags" Target="../tags/tag48.xml"/><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0.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7.png"/><Relationship Id="rId5" Type="http://schemas.openxmlformats.org/officeDocument/2006/relationships/slideMaster" Target="../slideMasters/slideMaster1.xml"/><Relationship Id="rId4" Type="http://schemas.openxmlformats.org/officeDocument/2006/relationships/tags" Target="../tags/tag6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4.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1.xml"/><Relationship Id="rId5" Type="http://schemas.openxmlformats.org/officeDocument/2006/relationships/tags" Target="../tags/tag72.xml"/><Relationship Id="rId4" Type="http://schemas.openxmlformats.org/officeDocument/2006/relationships/tags" Target="../tags/tag7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2.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1.xml"/><Relationship Id="rId5" Type="http://schemas.openxmlformats.org/officeDocument/2006/relationships/tags" Target="../tags/tag77.xml"/><Relationship Id="rId4" Type="http://schemas.openxmlformats.org/officeDocument/2006/relationships/tags" Target="../tags/tag76.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7.png"/><Relationship Id="rId5" Type="http://schemas.openxmlformats.org/officeDocument/2006/relationships/slideMaster" Target="../slideMasters/slideMaster1.xml"/><Relationship Id="rId4" Type="http://schemas.openxmlformats.org/officeDocument/2006/relationships/tags" Target="../tags/tag81.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89.xml"/><Relationship Id="rId3" Type="http://schemas.openxmlformats.org/officeDocument/2006/relationships/tags" Target="../tags/tag84.xml"/><Relationship Id="rId7" Type="http://schemas.openxmlformats.org/officeDocument/2006/relationships/tags" Target="../tags/tag8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2.png"/><Relationship Id="rId5" Type="http://schemas.openxmlformats.org/officeDocument/2006/relationships/tags" Target="../tags/tag86.xml"/><Relationship Id="rId10" Type="http://schemas.openxmlformats.org/officeDocument/2006/relationships/slideMaster" Target="../slideMasters/slideMaster1.xml"/><Relationship Id="rId4" Type="http://schemas.openxmlformats.org/officeDocument/2006/relationships/tags" Target="../tags/tag85.xml"/><Relationship Id="rId9" Type="http://schemas.openxmlformats.org/officeDocument/2006/relationships/tags" Target="../tags/tag9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838734"/>
            <a:ext cx="7772400" cy="1171153"/>
          </a:xfrm>
        </p:spPr>
        <p:txBody>
          <a:bodyPr anchor="ctr" anchorCtr="1">
            <a:normAutofit/>
          </a:bodyPr>
          <a:lstStyle>
            <a:lvl1pPr algn="ctr">
              <a:defRPr sz="4000">
                <a:solidFill>
                  <a:schemeClr val="tx1"/>
                </a:solidFill>
              </a:defRPr>
            </a:lvl1pPr>
          </a:lstStyle>
          <a:p>
            <a:r>
              <a:rPr lang="en-US" dirty="0"/>
              <a:t>Click to edit Master title style</a:t>
            </a:r>
          </a:p>
        </p:txBody>
      </p:sp>
      <p:sp>
        <p:nvSpPr>
          <p:cNvPr id="3" name="Subtitle 2"/>
          <p:cNvSpPr>
            <a:spLocks noGrp="1"/>
          </p:cNvSpPr>
          <p:nvPr>
            <p:ph type="subTitle" idx="1" hasCustomPrompt="1"/>
            <p:custDataLst>
              <p:tags r:id="rId2"/>
            </p:custDataLst>
          </p:nvPr>
        </p:nvSpPr>
        <p:spPr>
          <a:xfrm>
            <a:off x="1371600" y="4162568"/>
            <a:ext cx="6400800" cy="1039504"/>
          </a:xfrm>
        </p:spPr>
        <p:txBody>
          <a:bodyPr>
            <a:normAutofit/>
          </a:bodyPr>
          <a:lstStyle>
            <a:lvl1pPr marL="0" indent="0" algn="ctr">
              <a:buNone/>
              <a:defRPr sz="2400">
                <a:solidFill>
                  <a:schemeClr val="tx1"/>
                </a:solidFill>
                <a:latin typeface="Arial Rounded MT Bold" panose="020F070403050403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or Date</a:t>
            </a:r>
          </a:p>
        </p:txBody>
      </p:sp>
      <p:pic>
        <p:nvPicPr>
          <p:cNvPr id="7" name="Picture 6"/>
          <p:cNvPicPr>
            <a:picLocks noChangeAspect="1"/>
          </p:cNvPicPr>
          <p:nvPr userDrawn="1"/>
        </p:nvPicPr>
        <p:blipFill rotWithShape="1">
          <a:blip r:embed="rId4">
            <a:extLst>
              <a:ext uri="{28A0092B-C50C-407E-A947-70E740481C1C}">
                <a14:useLocalDpi xmlns:a14="http://schemas.microsoft.com/office/drawing/2010/main" val="0"/>
              </a:ext>
            </a:extLst>
          </a:blip>
          <a:srcRect r="49970"/>
          <a:stretch/>
        </p:blipFill>
        <p:spPr>
          <a:xfrm rot="5400000">
            <a:off x="3809548" y="1523548"/>
            <a:ext cx="1524903" cy="9144000"/>
          </a:xfrm>
          <a:prstGeom prst="rect">
            <a:avLst/>
          </a:prstGeom>
        </p:spPr>
      </p:pic>
    </p:spTree>
    <p:extLst>
      <p:ext uri="{BB962C8B-B14F-4D97-AF65-F5344CB8AC3E}">
        <p14:creationId xmlns:p14="http://schemas.microsoft.com/office/powerpoint/2010/main" val="2961824168"/>
      </p:ext>
    </p:extLst>
  </p:cSld>
  <p:clrMapOvr>
    <a:masterClrMapping/>
  </p:clrMapOvr>
  <p:transition/>
  <p:extLst>
    <p:ext uri="{DCECCB84-F9BA-43D5-87BE-67443E8EF086}">
      <p15:sldGuideLst xmlns:p15="http://schemas.microsoft.com/office/powerpoint/2012/main">
        <p15:guide id="1" pos="400">
          <p15:clr>
            <a:srgbClr val="CCCCCC"/>
          </p15:clr>
        </p15:guide>
        <p15:guide id="2" pos="5530">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Click to edit Master title style</a:t>
            </a:r>
          </a:p>
        </p:txBody>
      </p:sp>
      <p:sp>
        <p:nvSpPr>
          <p:cNvPr id="3" name="Content Placeholder 2"/>
          <p:cNvSpPr>
            <a:spLocks noGrp="1"/>
          </p:cNvSpPr>
          <p:nvPr>
            <p:ph sz="half" idx="1"/>
            <p:custDataLst>
              <p:tags r:id="rId2"/>
            </p:custDataLst>
          </p:nvPr>
        </p:nvSpPr>
        <p:spPr>
          <a:xfrm>
            <a:off x="877271" y="1143001"/>
            <a:ext cx="3794760" cy="5327651"/>
          </a:xfrm>
        </p:spPr>
        <p:txBody>
          <a:bodyPr>
            <a:normAutofit/>
          </a:bodyPr>
          <a:lstStyle>
            <a:lvl1pPr>
              <a:defRPr sz="1600"/>
            </a:lvl1pPr>
            <a:lvl2pPr>
              <a:defRPr sz="1600"/>
            </a:lvl2pPr>
            <a:lvl3pPr>
              <a:defRPr sz="1400"/>
            </a:lvl3pPr>
            <a:lvl4pPr>
              <a:defRPr sz="1400"/>
            </a:lvl4pPr>
            <a:lvl5pPr>
              <a:defRPr sz="12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custDataLst>
              <p:tags r:id="rId3"/>
            </p:custDataLst>
          </p:nvPr>
        </p:nvSpPr>
        <p:spPr>
          <a:xfrm>
            <a:off x="4959087" y="1143001"/>
            <a:ext cx="3794760" cy="5327651"/>
          </a:xfrm>
        </p:spPr>
        <p:txBody>
          <a:bodyPr>
            <a:normAutofit/>
          </a:bodyPr>
          <a:lstStyle>
            <a:lvl1pPr>
              <a:defRPr sz="16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custDataLst>
              <p:tags r:id="rId4"/>
            </p:custDataLst>
          </p:nvPr>
        </p:nvSpPr>
        <p:spPr/>
        <p:txBody>
          <a:bodyPr/>
          <a:lstStyle>
            <a:lvl1pPr algn="r">
              <a:defRPr/>
            </a:lvl1pPr>
          </a:lstStyle>
          <a:p>
            <a:pPr defTabSz="914378"/>
            <a:fld id="{189CB434-591C-46E0-AC43-29A15677F0BE}" type="slidenum">
              <a:rPr lang="en-US" smtClean="0"/>
              <a:pPr defTabSz="914378"/>
              <a:t>‹#›</a:t>
            </a:fld>
            <a:endParaRPr lang="en-US" dirty="0"/>
          </a:p>
        </p:txBody>
      </p:sp>
      <p:cxnSp>
        <p:nvCxnSpPr>
          <p:cNvPr id="11" name="Google Shape;41;g9cde997e4a_0_586"/>
          <p:cNvCxnSpPr/>
          <p:nvPr>
            <p:custDataLst>
              <p:tags r:id="rId5"/>
            </p:custDataLst>
          </p:nvPr>
        </p:nvCxnSpPr>
        <p:spPr>
          <a:xfrm flipH="1">
            <a:off x="494818" y="0"/>
            <a:ext cx="0" cy="6858000"/>
          </a:xfrm>
          <a:prstGeom prst="straightConnector1">
            <a:avLst/>
          </a:prstGeom>
          <a:noFill/>
          <a:ln w="63500" cap="flat" cmpd="sng">
            <a:solidFill>
              <a:srgbClr val="00558E"/>
            </a:solidFill>
            <a:prstDash val="solid"/>
            <a:miter lim="800000"/>
            <a:headEnd type="none" w="sm" len="sm"/>
            <a:tailEnd type="none" w="sm" len="sm"/>
          </a:ln>
        </p:spPr>
      </p:cxnSp>
      <p:sp>
        <p:nvSpPr>
          <p:cNvPr id="12" name="Google Shape;136;g9cde997e4a_0_678"/>
          <p:cNvSpPr txBox="1">
            <a:spLocks noGrp="1"/>
          </p:cNvSpPr>
          <p:nvPr>
            <p:ph type="subTitle" idx="13"/>
            <p:custDataLst>
              <p:tags r:id="rId6"/>
            </p:custDataLst>
          </p:nvPr>
        </p:nvSpPr>
        <p:spPr>
          <a:xfrm>
            <a:off x="635001" y="810884"/>
            <a:ext cx="8145463"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dirty="0"/>
              <a:t>Click to edit Master subtitle style</a:t>
            </a:r>
            <a:endParaRPr dirty="0"/>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t="-1" b="35034"/>
          <a:stretch/>
        </p:blipFill>
        <p:spPr>
          <a:xfrm rot="5400000">
            <a:off x="-3151662" y="3151222"/>
            <a:ext cx="6858000" cy="555557"/>
          </a:xfrm>
          <a:prstGeom prst="rect">
            <a:avLst/>
          </a:prstGeom>
        </p:spPr>
      </p:pic>
    </p:spTree>
    <p:extLst>
      <p:ext uri="{BB962C8B-B14F-4D97-AF65-F5344CB8AC3E}">
        <p14:creationId xmlns:p14="http://schemas.microsoft.com/office/powerpoint/2010/main" val="330178943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635000" y="1152967"/>
            <a:ext cx="379476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custDataLst>
              <p:tags r:id="rId3"/>
            </p:custDataLst>
          </p:nvPr>
        </p:nvSpPr>
        <p:spPr>
          <a:xfrm>
            <a:off x="635000" y="1792729"/>
            <a:ext cx="3794760" cy="4350513"/>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custDataLst>
              <p:tags r:id="rId4"/>
            </p:custDataLst>
          </p:nvPr>
        </p:nvSpPr>
        <p:spPr>
          <a:xfrm>
            <a:off x="4740937" y="1152967"/>
            <a:ext cx="379476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custDataLst>
              <p:tags r:id="rId5"/>
            </p:custDataLst>
          </p:nvPr>
        </p:nvSpPr>
        <p:spPr>
          <a:xfrm>
            <a:off x="4740937" y="1792729"/>
            <a:ext cx="3794760" cy="4350513"/>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custDataLst>
              <p:tags r:id="rId6"/>
            </p:custDataLst>
          </p:nvPr>
        </p:nvSpPr>
        <p:spPr/>
        <p:txBody>
          <a:bodyPr/>
          <a:lstStyle>
            <a:lvl1pPr algn="r">
              <a:defRPr/>
            </a:lvl1pPr>
          </a:lstStyle>
          <a:p>
            <a:pPr defTabSz="914378"/>
            <a:fld id="{189CB434-591C-46E0-AC43-29A15677F0BE}" type="slidenum">
              <a:rPr lang="en-US" smtClean="0"/>
              <a:pPr defTabSz="914378"/>
              <a:t>‹#›</a:t>
            </a:fld>
            <a:endParaRPr lang="en-US" dirty="0"/>
          </a:p>
        </p:txBody>
      </p:sp>
      <p:sp>
        <p:nvSpPr>
          <p:cNvPr id="14" name="Google Shape;136;g9cde997e4a_0_678"/>
          <p:cNvSpPr txBox="1">
            <a:spLocks noGrp="1"/>
          </p:cNvSpPr>
          <p:nvPr>
            <p:ph type="subTitle" idx="13"/>
            <p:custDataLst>
              <p:tags r:id="rId7"/>
            </p:custDataLst>
          </p:nvPr>
        </p:nvSpPr>
        <p:spPr>
          <a:xfrm>
            <a:off x="635001" y="810884"/>
            <a:ext cx="8145463"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dirty="0"/>
              <a:t>Click to edit Master subtitle style</a:t>
            </a:r>
            <a:endParaRPr dirty="0"/>
          </a:p>
        </p:txBody>
      </p:sp>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pic>
        <p:nvPicPr>
          <p:cNvPr id="10" name="Picture 9"/>
          <p:cNvPicPr>
            <a:picLocks noChangeAspect="1"/>
          </p:cNvPicPr>
          <p:nvPr userDrawn="1"/>
        </p:nvPicPr>
        <p:blipFill rotWithShape="1">
          <a:blip r:embed="rId10">
            <a:extLst>
              <a:ext uri="{28A0092B-C50C-407E-A947-70E740481C1C}">
                <a14:useLocalDpi xmlns:a14="http://schemas.microsoft.com/office/drawing/2010/main" val="0"/>
              </a:ext>
            </a:extLst>
          </a:blip>
          <a:srcRect b="28728"/>
          <a:stretch/>
        </p:blipFill>
        <p:spPr>
          <a:xfrm>
            <a:off x="0" y="6164835"/>
            <a:ext cx="9144000" cy="693165"/>
          </a:xfrm>
          <a:prstGeom prst="rect">
            <a:avLst/>
          </a:prstGeom>
        </p:spPr>
      </p:pic>
    </p:spTree>
    <p:extLst>
      <p:ext uri="{BB962C8B-B14F-4D97-AF65-F5344CB8AC3E}">
        <p14:creationId xmlns:p14="http://schemas.microsoft.com/office/powerpoint/2010/main" val="16891849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wo Column-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635000" y="1152967"/>
            <a:ext cx="379476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custDataLst>
              <p:tags r:id="rId3"/>
            </p:custDataLst>
          </p:nvPr>
        </p:nvSpPr>
        <p:spPr>
          <a:xfrm>
            <a:off x="635000" y="1792729"/>
            <a:ext cx="3794760" cy="409270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custDataLst>
              <p:tags r:id="rId4"/>
            </p:custDataLst>
          </p:nvPr>
        </p:nvSpPr>
        <p:spPr>
          <a:xfrm>
            <a:off x="4740937" y="1152967"/>
            <a:ext cx="379476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custDataLst>
              <p:tags r:id="rId5"/>
            </p:custDataLst>
          </p:nvPr>
        </p:nvSpPr>
        <p:spPr>
          <a:xfrm>
            <a:off x="4740937" y="1792730"/>
            <a:ext cx="3794760" cy="4092706"/>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custDataLst>
              <p:tags r:id="rId6"/>
            </p:custDataLst>
          </p:nvPr>
        </p:nvSpPr>
        <p:spPr/>
        <p:txBody>
          <a:bodyPr/>
          <a:lstStyle>
            <a:lvl1pPr algn="r">
              <a:defRPr/>
            </a:lvl1pPr>
          </a:lstStyle>
          <a:p>
            <a:pPr defTabSz="914378"/>
            <a:fld id="{189CB434-591C-46E0-AC43-29A15677F0BE}" type="slidenum">
              <a:rPr lang="en-US" smtClean="0"/>
              <a:pPr defTabSz="914378"/>
              <a:t>‹#›</a:t>
            </a:fld>
            <a:endParaRPr lang="en-US" dirty="0"/>
          </a:p>
        </p:txBody>
      </p:sp>
      <p:sp>
        <p:nvSpPr>
          <p:cNvPr id="14" name="Google Shape;136;g9cde997e4a_0_678"/>
          <p:cNvSpPr txBox="1">
            <a:spLocks noGrp="1"/>
          </p:cNvSpPr>
          <p:nvPr>
            <p:ph type="subTitle" idx="13"/>
            <p:custDataLst>
              <p:tags r:id="rId7"/>
            </p:custDataLst>
          </p:nvPr>
        </p:nvSpPr>
        <p:spPr>
          <a:xfrm>
            <a:off x="635001" y="810884"/>
            <a:ext cx="8145463"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dirty="0"/>
              <a:t>Click to edit Master subtitle style</a:t>
            </a:r>
            <a:endParaRPr dirty="0"/>
          </a:p>
        </p:txBody>
      </p:sp>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4114800" y="1828799"/>
            <a:ext cx="914400" cy="9144000"/>
          </a:xfrm>
          <a:prstGeom prst="rect">
            <a:avLst/>
          </a:prstGeom>
        </p:spPr>
      </p:pic>
    </p:spTree>
    <p:extLst>
      <p:ext uri="{BB962C8B-B14F-4D97-AF65-F5344CB8AC3E}">
        <p14:creationId xmlns:p14="http://schemas.microsoft.com/office/powerpoint/2010/main" val="1304102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wo Column-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635000" y="1152967"/>
            <a:ext cx="379476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custDataLst>
              <p:tags r:id="rId3"/>
            </p:custDataLst>
          </p:nvPr>
        </p:nvSpPr>
        <p:spPr>
          <a:xfrm>
            <a:off x="635000" y="1792729"/>
            <a:ext cx="3794760" cy="409270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custDataLst>
              <p:tags r:id="rId4"/>
            </p:custDataLst>
          </p:nvPr>
        </p:nvSpPr>
        <p:spPr>
          <a:xfrm>
            <a:off x="4740937" y="1152967"/>
            <a:ext cx="379476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custDataLst>
              <p:tags r:id="rId5"/>
            </p:custDataLst>
          </p:nvPr>
        </p:nvSpPr>
        <p:spPr>
          <a:xfrm>
            <a:off x="4740937" y="1792730"/>
            <a:ext cx="3794760" cy="4092706"/>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custDataLst>
              <p:tags r:id="rId6"/>
            </p:custDataLst>
          </p:nvPr>
        </p:nvSpPr>
        <p:spPr/>
        <p:txBody>
          <a:bodyPr/>
          <a:lstStyle>
            <a:lvl1pPr algn="r">
              <a:defRPr/>
            </a:lvl1pPr>
          </a:lstStyle>
          <a:p>
            <a:pPr defTabSz="914378"/>
            <a:fld id="{189CB434-591C-46E0-AC43-29A15677F0BE}" type="slidenum">
              <a:rPr lang="en-US" smtClean="0"/>
              <a:pPr defTabSz="914378"/>
              <a:t>‹#›</a:t>
            </a:fld>
            <a:endParaRPr lang="en-US" dirty="0"/>
          </a:p>
        </p:txBody>
      </p:sp>
      <p:sp>
        <p:nvSpPr>
          <p:cNvPr id="14" name="Google Shape;136;g9cde997e4a_0_678"/>
          <p:cNvSpPr txBox="1">
            <a:spLocks noGrp="1"/>
          </p:cNvSpPr>
          <p:nvPr>
            <p:ph type="subTitle" idx="13"/>
            <p:custDataLst>
              <p:tags r:id="rId7"/>
            </p:custDataLst>
          </p:nvPr>
        </p:nvSpPr>
        <p:spPr>
          <a:xfrm>
            <a:off x="635001" y="810884"/>
            <a:ext cx="8145463"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a:t>Click to edit Master subtitle style</a:t>
            </a:r>
            <a:endParaRPr/>
          </a:p>
        </p:txBody>
      </p:sp>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4114800" y="1828799"/>
            <a:ext cx="914400" cy="9144000"/>
          </a:xfrm>
          <a:prstGeom prst="rect">
            <a:avLst/>
          </a:prstGeom>
        </p:spPr>
      </p:pic>
    </p:spTree>
    <p:extLst>
      <p:ext uri="{BB962C8B-B14F-4D97-AF65-F5344CB8AC3E}">
        <p14:creationId xmlns:p14="http://schemas.microsoft.com/office/powerpoint/2010/main" val="28370806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wo Column-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635000" y="1152967"/>
            <a:ext cx="379476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custDataLst>
              <p:tags r:id="rId3"/>
            </p:custDataLst>
          </p:nvPr>
        </p:nvSpPr>
        <p:spPr>
          <a:xfrm>
            <a:off x="635000" y="1792729"/>
            <a:ext cx="3794760" cy="409270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custDataLst>
              <p:tags r:id="rId4"/>
            </p:custDataLst>
          </p:nvPr>
        </p:nvSpPr>
        <p:spPr>
          <a:xfrm>
            <a:off x="4740937" y="1152967"/>
            <a:ext cx="379476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custDataLst>
              <p:tags r:id="rId5"/>
            </p:custDataLst>
          </p:nvPr>
        </p:nvSpPr>
        <p:spPr>
          <a:xfrm>
            <a:off x="4740937" y="1792730"/>
            <a:ext cx="3794760" cy="4092706"/>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custDataLst>
              <p:tags r:id="rId6"/>
            </p:custDataLst>
          </p:nvPr>
        </p:nvSpPr>
        <p:spPr/>
        <p:txBody>
          <a:bodyPr/>
          <a:lstStyle>
            <a:lvl1pPr algn="r">
              <a:defRPr/>
            </a:lvl1pPr>
          </a:lstStyle>
          <a:p>
            <a:pPr defTabSz="914378"/>
            <a:fld id="{189CB434-591C-46E0-AC43-29A15677F0BE}" type="slidenum">
              <a:rPr lang="en-US" smtClean="0"/>
              <a:pPr defTabSz="914378"/>
              <a:t>‹#›</a:t>
            </a:fld>
            <a:endParaRPr lang="en-US" dirty="0"/>
          </a:p>
        </p:txBody>
      </p:sp>
      <p:sp>
        <p:nvSpPr>
          <p:cNvPr id="14" name="Google Shape;136;g9cde997e4a_0_678"/>
          <p:cNvSpPr txBox="1">
            <a:spLocks noGrp="1"/>
          </p:cNvSpPr>
          <p:nvPr>
            <p:ph type="subTitle" idx="13"/>
            <p:custDataLst>
              <p:tags r:id="rId7"/>
            </p:custDataLst>
          </p:nvPr>
        </p:nvSpPr>
        <p:spPr>
          <a:xfrm>
            <a:off x="635001" y="810884"/>
            <a:ext cx="8145463"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a:t>Click to edit Master subtitle style</a:t>
            </a:r>
            <a:endParaRPr/>
          </a:p>
        </p:txBody>
      </p:sp>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4114800" y="1828799"/>
            <a:ext cx="914400" cy="9144000"/>
          </a:xfrm>
          <a:prstGeom prst="rect">
            <a:avLst/>
          </a:prstGeom>
        </p:spPr>
      </p:pic>
    </p:spTree>
    <p:extLst>
      <p:ext uri="{BB962C8B-B14F-4D97-AF65-F5344CB8AC3E}">
        <p14:creationId xmlns:p14="http://schemas.microsoft.com/office/powerpoint/2010/main" val="1288398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wo Column-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635000" y="1152967"/>
            <a:ext cx="379476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custDataLst>
              <p:tags r:id="rId3"/>
            </p:custDataLst>
          </p:nvPr>
        </p:nvSpPr>
        <p:spPr>
          <a:xfrm>
            <a:off x="635000" y="1792729"/>
            <a:ext cx="3794760" cy="409270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custDataLst>
              <p:tags r:id="rId4"/>
            </p:custDataLst>
          </p:nvPr>
        </p:nvSpPr>
        <p:spPr>
          <a:xfrm>
            <a:off x="4740937" y="1152967"/>
            <a:ext cx="379476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custDataLst>
              <p:tags r:id="rId5"/>
            </p:custDataLst>
          </p:nvPr>
        </p:nvSpPr>
        <p:spPr>
          <a:xfrm>
            <a:off x="4740937" y="1792730"/>
            <a:ext cx="3794760" cy="4092706"/>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custDataLst>
              <p:tags r:id="rId6"/>
            </p:custDataLst>
          </p:nvPr>
        </p:nvSpPr>
        <p:spPr/>
        <p:txBody>
          <a:bodyPr/>
          <a:lstStyle>
            <a:lvl1pPr algn="r">
              <a:defRPr/>
            </a:lvl1pPr>
          </a:lstStyle>
          <a:p>
            <a:pPr defTabSz="914378"/>
            <a:fld id="{189CB434-591C-46E0-AC43-29A15677F0BE}" type="slidenum">
              <a:rPr lang="en-US" smtClean="0"/>
              <a:pPr defTabSz="914378"/>
              <a:t>‹#›</a:t>
            </a:fld>
            <a:endParaRPr lang="en-US" dirty="0"/>
          </a:p>
        </p:txBody>
      </p:sp>
      <p:sp>
        <p:nvSpPr>
          <p:cNvPr id="14" name="Google Shape;136;g9cde997e4a_0_678"/>
          <p:cNvSpPr txBox="1">
            <a:spLocks noGrp="1"/>
          </p:cNvSpPr>
          <p:nvPr>
            <p:ph type="subTitle" idx="13"/>
            <p:custDataLst>
              <p:tags r:id="rId7"/>
            </p:custDataLst>
          </p:nvPr>
        </p:nvSpPr>
        <p:spPr>
          <a:xfrm>
            <a:off x="635001" y="810884"/>
            <a:ext cx="8145463"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a:t>Click to edit Master subtitle style</a:t>
            </a:r>
            <a:endParaRPr/>
          </a:p>
        </p:txBody>
      </p:sp>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4114800" y="1828799"/>
            <a:ext cx="914400" cy="9144000"/>
          </a:xfrm>
          <a:prstGeom prst="rect">
            <a:avLst/>
          </a:prstGeom>
        </p:spPr>
      </p:pic>
    </p:spTree>
    <p:extLst>
      <p:ext uri="{BB962C8B-B14F-4D97-AF65-F5344CB8AC3E}">
        <p14:creationId xmlns:p14="http://schemas.microsoft.com/office/powerpoint/2010/main" val="2638927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_Blue">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873126" y="1143001"/>
            <a:ext cx="790733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custDataLst>
              <p:tags r:id="rId2"/>
            </p:custDataLst>
          </p:nvPr>
        </p:nvSpPr>
        <p:spPr/>
        <p:txBody>
          <a:bodyPr/>
          <a:lstStyle>
            <a:lvl1pPr algn="r">
              <a:defRPr/>
            </a:lvl1pPr>
          </a:lstStyle>
          <a:p>
            <a:pPr defTabSz="914378"/>
            <a:fld id="{189CB434-591C-46E0-AC43-29A15677F0BE}" type="slidenum">
              <a:rPr lang="en-US" smtClean="0"/>
              <a:pPr defTabSz="914378"/>
              <a:t>‹#›</a:t>
            </a:fld>
            <a:endParaRPr lang="en-US" dirty="0"/>
          </a:p>
        </p:txBody>
      </p:sp>
      <p:sp>
        <p:nvSpPr>
          <p:cNvPr id="13" name="Title 1"/>
          <p:cNvSpPr>
            <a:spLocks noGrp="1"/>
          </p:cNvSpPr>
          <p:nvPr>
            <p:ph type="title"/>
            <p:custDataLst>
              <p:tags r:id="rId3"/>
            </p:custDataLst>
          </p:nvPr>
        </p:nvSpPr>
        <p:spPr>
          <a:xfrm>
            <a:off x="635003" y="378270"/>
            <a:ext cx="8145462" cy="457200"/>
          </a:xfrm>
        </p:spPr>
        <p:txBody>
          <a:bodyPr>
            <a:noAutofit/>
          </a:bodyPr>
          <a:lstStyle>
            <a:lvl1pPr>
              <a:defRPr sz="2800">
                <a:solidFill>
                  <a:schemeClr val="tx1"/>
                </a:solidFill>
              </a:defRPr>
            </a:lvl1pPr>
          </a:lstStyle>
          <a:p>
            <a:r>
              <a:rPr lang="en-US" dirty="0"/>
              <a:t>Click to edit Master title style</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sp>
        <p:nvSpPr>
          <p:cNvPr id="9" name="Rectangle 8"/>
          <p:cNvSpPr/>
          <p:nvPr userDrawn="1"/>
        </p:nvSpPr>
        <p:spPr>
          <a:xfrm>
            <a:off x="726984" y="935129"/>
            <a:ext cx="1848486" cy="108213"/>
          </a:xfrm>
          <a:prstGeom prst="rect">
            <a:avLst/>
          </a:prstGeom>
          <a:solidFill>
            <a:srgbClr val="006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0" y="0"/>
            <a:ext cx="576072" cy="6858000"/>
          </a:xfrm>
          <a:prstGeom prst="rect">
            <a:avLst/>
          </a:prstGeom>
        </p:spPr>
      </p:pic>
    </p:spTree>
    <p:extLst>
      <p:ext uri="{BB962C8B-B14F-4D97-AF65-F5344CB8AC3E}">
        <p14:creationId xmlns:p14="http://schemas.microsoft.com/office/powerpoint/2010/main" val="263287901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Blue">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873126" y="1143001"/>
            <a:ext cx="790733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custDataLst>
              <p:tags r:id="rId2"/>
            </p:custDataLst>
          </p:nvPr>
        </p:nvSpPr>
        <p:spPr/>
        <p:txBody>
          <a:bodyPr/>
          <a:lstStyle>
            <a:lvl1pPr algn="r">
              <a:defRPr/>
            </a:lvl1pPr>
          </a:lstStyle>
          <a:p>
            <a:pPr defTabSz="914378"/>
            <a:fld id="{189CB434-591C-46E0-AC43-29A15677F0BE}" type="slidenum">
              <a:rPr lang="en-US" smtClean="0"/>
              <a:pPr defTabSz="914378"/>
              <a:t>‹#›</a:t>
            </a:fld>
            <a:endParaRPr lang="en-US" dirty="0"/>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7500"/>
          <a:stretch/>
        </p:blipFill>
        <p:spPr>
          <a:xfrm>
            <a:off x="0" y="0"/>
            <a:ext cx="571500" cy="6858000"/>
          </a:xfrm>
          <a:prstGeom prst="rect">
            <a:avLst/>
          </a:prstGeom>
        </p:spPr>
      </p:pic>
      <p:sp>
        <p:nvSpPr>
          <p:cNvPr id="13" name="Title 1"/>
          <p:cNvSpPr>
            <a:spLocks noGrp="1"/>
          </p:cNvSpPr>
          <p:nvPr>
            <p:ph type="title"/>
            <p:custDataLst>
              <p:tags r:id="rId3"/>
            </p:custDataLst>
          </p:nvPr>
        </p:nvSpPr>
        <p:spPr>
          <a:xfrm>
            <a:off x="635003" y="378270"/>
            <a:ext cx="8145462" cy="457200"/>
          </a:xfrm>
        </p:spPr>
        <p:txBody>
          <a:bodyPr>
            <a:noAutofit/>
          </a:bodyPr>
          <a:lstStyle>
            <a:lvl1pPr>
              <a:defRPr sz="2800">
                <a:solidFill>
                  <a:schemeClr val="tx1"/>
                </a:solidFill>
              </a:defRPr>
            </a:lvl1pPr>
          </a:lstStyle>
          <a:p>
            <a:r>
              <a:rPr lang="en-US" dirty="0"/>
              <a:t>Click to edit Master title style</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sp>
        <p:nvSpPr>
          <p:cNvPr id="9" name="Rectangle 8"/>
          <p:cNvSpPr/>
          <p:nvPr userDrawn="1"/>
        </p:nvSpPr>
        <p:spPr>
          <a:xfrm>
            <a:off x="726984" y="935129"/>
            <a:ext cx="1848486" cy="10821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27388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_Blue">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873126" y="1143001"/>
            <a:ext cx="790733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custDataLst>
              <p:tags r:id="rId2"/>
            </p:custDataLst>
          </p:nvPr>
        </p:nvSpPr>
        <p:spPr/>
        <p:txBody>
          <a:bodyPr/>
          <a:lstStyle>
            <a:lvl1pPr algn="r">
              <a:defRPr/>
            </a:lvl1pPr>
          </a:lstStyle>
          <a:p>
            <a:pPr defTabSz="914378"/>
            <a:fld id="{189CB434-591C-46E0-AC43-29A15677F0BE}" type="slidenum">
              <a:rPr lang="en-US" smtClean="0"/>
              <a:pPr defTabSz="914378"/>
              <a:t>‹#›</a:t>
            </a:fld>
            <a:endParaRPr lang="en-US" dirty="0"/>
          </a:p>
        </p:txBody>
      </p:sp>
      <p:sp>
        <p:nvSpPr>
          <p:cNvPr id="13" name="Title 1"/>
          <p:cNvSpPr>
            <a:spLocks noGrp="1"/>
          </p:cNvSpPr>
          <p:nvPr>
            <p:ph type="title"/>
            <p:custDataLst>
              <p:tags r:id="rId3"/>
            </p:custDataLst>
          </p:nvPr>
        </p:nvSpPr>
        <p:spPr>
          <a:xfrm>
            <a:off x="635003" y="378270"/>
            <a:ext cx="8145462" cy="457200"/>
          </a:xfrm>
        </p:spPr>
        <p:txBody>
          <a:bodyPr>
            <a:noAutofit/>
          </a:bodyPr>
          <a:lstStyle>
            <a:lvl1pPr>
              <a:defRPr sz="2800">
                <a:solidFill>
                  <a:schemeClr val="tx1"/>
                </a:solidFill>
              </a:defRPr>
            </a:lvl1pPr>
          </a:lstStyle>
          <a:p>
            <a:r>
              <a:rPr lang="en-US" dirty="0"/>
              <a:t>Click to edit Master title style</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sp>
        <p:nvSpPr>
          <p:cNvPr id="9" name="Rectangle 8"/>
          <p:cNvSpPr/>
          <p:nvPr userDrawn="1"/>
        </p:nvSpPr>
        <p:spPr>
          <a:xfrm>
            <a:off x="726984" y="935129"/>
            <a:ext cx="1848486" cy="108213"/>
          </a:xfrm>
          <a:prstGeom prst="rect">
            <a:avLst/>
          </a:prstGeom>
          <a:solidFill>
            <a:srgbClr val="EE5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p:cNvPicPr>
          <p:nvPr userDrawn="1"/>
        </p:nvPicPr>
        <p:blipFill rotWithShape="1">
          <a:blip r:embed="rId6">
            <a:extLst>
              <a:ext uri="{28A0092B-C50C-407E-A947-70E740481C1C}">
                <a14:useLocalDpi xmlns:a14="http://schemas.microsoft.com/office/drawing/2010/main" val="0"/>
              </a:ext>
            </a:extLst>
          </a:blip>
          <a:srcRect r="26035"/>
          <a:stretch/>
        </p:blipFill>
        <p:spPr>
          <a:xfrm>
            <a:off x="-509" y="0"/>
            <a:ext cx="576072" cy="6858000"/>
          </a:xfrm>
          <a:prstGeom prst="rect">
            <a:avLst/>
          </a:prstGeom>
        </p:spPr>
      </p:pic>
    </p:spTree>
    <p:extLst>
      <p:ext uri="{BB962C8B-B14F-4D97-AF65-F5344CB8AC3E}">
        <p14:creationId xmlns:p14="http://schemas.microsoft.com/office/powerpoint/2010/main" val="159871644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_Orange">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lvl1pPr algn="r">
              <a:defRPr/>
            </a:lvl1pPr>
          </a:lstStyle>
          <a:p>
            <a:pPr defTabSz="914378"/>
            <a:fld id="{189CB434-591C-46E0-AC43-29A15677F0BE}" type="slidenum">
              <a:rPr lang="en-US" smtClean="0"/>
              <a:pPr defTabSz="914378"/>
              <a:t>‹#›</a:t>
            </a:fld>
            <a:endParaRPr lang="en-US" dirty="0"/>
          </a:p>
        </p:txBody>
      </p:sp>
      <p:cxnSp>
        <p:nvCxnSpPr>
          <p:cNvPr id="11" name="Google Shape;69;g9cde997e4a_0_614"/>
          <p:cNvCxnSpPr/>
          <p:nvPr>
            <p:custDataLst>
              <p:tags r:id="rId2"/>
            </p:custDataLst>
          </p:nvPr>
        </p:nvCxnSpPr>
        <p:spPr>
          <a:xfrm flipH="1">
            <a:off x="494818" y="0"/>
            <a:ext cx="0" cy="6858000"/>
          </a:xfrm>
          <a:prstGeom prst="straightConnector1">
            <a:avLst/>
          </a:prstGeom>
          <a:noFill/>
          <a:ln w="63500" cap="flat" cmpd="sng">
            <a:solidFill>
              <a:srgbClr val="5F2C61"/>
            </a:solidFill>
            <a:prstDash val="solid"/>
            <a:miter lim="800000"/>
            <a:headEnd type="none" w="sm" len="sm"/>
            <a:tailEnd type="none" w="sm" len="sm"/>
          </a:ln>
        </p:spPr>
      </p:cxn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pic>
        <p:nvPicPr>
          <p:cNvPr id="5" name="Picture 4"/>
          <p:cNvPicPr>
            <a:picLocks/>
          </p:cNvPicPr>
          <p:nvPr userDrawn="1"/>
        </p:nvPicPr>
        <p:blipFill rotWithShape="1">
          <a:blip r:embed="rId7">
            <a:extLst>
              <a:ext uri="{28A0092B-C50C-407E-A947-70E740481C1C}">
                <a14:useLocalDpi xmlns:a14="http://schemas.microsoft.com/office/drawing/2010/main" val="0"/>
              </a:ext>
            </a:extLst>
          </a:blip>
          <a:srcRect r="39053"/>
          <a:stretch/>
        </p:blipFill>
        <p:spPr>
          <a:xfrm>
            <a:off x="-1" y="0"/>
            <a:ext cx="576072" cy="6858000"/>
          </a:xfrm>
          <a:prstGeom prst="rect">
            <a:avLst/>
          </a:prstGeom>
        </p:spPr>
      </p:pic>
      <p:sp>
        <p:nvSpPr>
          <p:cNvPr id="6" name="Content Placeholder 2"/>
          <p:cNvSpPr>
            <a:spLocks noGrp="1"/>
          </p:cNvSpPr>
          <p:nvPr>
            <p:ph idx="1"/>
            <p:custDataLst>
              <p:tags r:id="rId3"/>
            </p:custDataLst>
          </p:nvPr>
        </p:nvSpPr>
        <p:spPr>
          <a:xfrm>
            <a:off x="873126" y="1143001"/>
            <a:ext cx="790733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custDataLst>
              <p:tags r:id="rId4"/>
            </p:custDataLst>
          </p:nvPr>
        </p:nvSpPr>
        <p:spPr>
          <a:xfrm>
            <a:off x="635003" y="378270"/>
            <a:ext cx="8145462" cy="457200"/>
          </a:xfrm>
        </p:spPr>
        <p:txBody>
          <a:bodyPr>
            <a:noAutofit/>
          </a:bodyPr>
          <a:lstStyle>
            <a:lvl1pPr>
              <a:defRPr sz="2800">
                <a:solidFill>
                  <a:schemeClr val="tx1"/>
                </a:solidFill>
              </a:defRPr>
            </a:lvl1pPr>
          </a:lstStyle>
          <a:p>
            <a:r>
              <a:rPr lang="en-US" dirty="0"/>
              <a:t>Click to edit Master title style</a:t>
            </a:r>
          </a:p>
        </p:txBody>
      </p:sp>
      <p:sp>
        <p:nvSpPr>
          <p:cNvPr id="9" name="Rectangle 8"/>
          <p:cNvSpPr/>
          <p:nvPr userDrawn="1"/>
        </p:nvSpPr>
        <p:spPr>
          <a:xfrm>
            <a:off x="726984" y="935129"/>
            <a:ext cx="1848486" cy="108213"/>
          </a:xfrm>
          <a:prstGeom prst="rect">
            <a:avLst/>
          </a:prstGeom>
          <a:solidFill>
            <a:srgbClr val="FC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174238"/>
      </p:ext>
    </p:extLst>
  </p:cSld>
  <p:clrMapOvr>
    <a:masterClrMapping/>
  </p:clrMapOvr>
  <p:transition/>
  <p:extLst>
    <p:ext uri="{DCECCB84-F9BA-43D5-87BE-67443E8EF086}">
      <p15:sldGuideLst xmlns:p15="http://schemas.microsoft.com/office/powerpoint/2012/main">
        <p15:guide id="1" pos="400">
          <p15:clr>
            <a:srgbClr val="CCCCCC"/>
          </p15:clr>
        </p15:guide>
        <p15:guide id="2" pos="5528">
          <p15:clr>
            <a:srgbClr val="CCCCCC"/>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Picture Placeholder 3"/>
          <p:cNvSpPr>
            <a:spLocks noGrp="1"/>
          </p:cNvSpPr>
          <p:nvPr>
            <p:ph type="pic" sz="quarter" idx="13"/>
          </p:nvPr>
        </p:nvSpPr>
        <p:spPr>
          <a:xfrm>
            <a:off x="4119371" y="0"/>
            <a:ext cx="5024629" cy="6858000"/>
          </a:xfrm>
        </p:spPr>
        <p:txBody>
          <a:bodyPr/>
          <a:lstStyle/>
          <a:p>
            <a:endParaRPr lang="en-US"/>
          </a:p>
        </p:txBody>
      </p:sp>
      <p:sp>
        <p:nvSpPr>
          <p:cNvPr id="2" name="Title 1"/>
          <p:cNvSpPr>
            <a:spLocks noGrp="1"/>
          </p:cNvSpPr>
          <p:nvPr>
            <p:ph type="title"/>
          </p:nvPr>
        </p:nvSpPr>
        <p:spPr>
          <a:xfrm>
            <a:off x="0" y="2461847"/>
            <a:ext cx="4119372" cy="1358416"/>
          </a:xfrm>
          <a:ln>
            <a:noFill/>
          </a:ln>
        </p:spPr>
        <p:txBody>
          <a:bodyPr anchor="ctr">
            <a:noAutofit/>
          </a:bodyPr>
          <a:lstStyle>
            <a:lvl1pPr algn="ctr">
              <a:defRPr sz="4000"/>
            </a:lvl1pPr>
          </a:lstStyle>
          <a:p>
            <a:r>
              <a:rPr lang="en-US" dirty="0"/>
              <a:t>Click to edit Master title style</a:t>
            </a: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50355" r="25424"/>
          <a:stretch/>
        </p:blipFill>
        <p:spPr>
          <a:xfrm rot="5400000">
            <a:off x="1727107" y="2093156"/>
            <a:ext cx="665168" cy="4119382"/>
          </a:xfrm>
          <a:prstGeom prst="rect">
            <a:avLst/>
          </a:prstGeom>
        </p:spPr>
      </p:pic>
    </p:spTree>
    <p:extLst>
      <p:ext uri="{BB962C8B-B14F-4D97-AF65-F5344CB8AC3E}">
        <p14:creationId xmlns:p14="http://schemas.microsoft.com/office/powerpoint/2010/main" val="7000187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35003" y="378270"/>
            <a:ext cx="8145462" cy="457200"/>
          </a:xfrm>
        </p:spPr>
        <p:txBody>
          <a:bodyPr>
            <a:noAutofit/>
          </a:bodyPr>
          <a:lstStyle>
            <a:lvl1pPr>
              <a:defRPr sz="2800">
                <a:solidFill>
                  <a:schemeClr val="tx1"/>
                </a:solidFill>
              </a:defRPr>
            </a:lvl1pPr>
          </a:lstStyle>
          <a:p>
            <a:r>
              <a:rPr lang="en-US" dirty="0"/>
              <a:t>Click to edit Master title style</a:t>
            </a:r>
          </a:p>
        </p:txBody>
      </p:sp>
      <p:sp>
        <p:nvSpPr>
          <p:cNvPr id="3" name="Content Placeholder 2"/>
          <p:cNvSpPr>
            <a:spLocks noGrp="1"/>
          </p:cNvSpPr>
          <p:nvPr>
            <p:ph idx="1"/>
            <p:custDataLst>
              <p:tags r:id="rId2"/>
            </p:custDataLst>
          </p:nvPr>
        </p:nvSpPr>
        <p:spPr>
          <a:xfrm>
            <a:off x="873126" y="1143001"/>
            <a:ext cx="790733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custDataLst>
              <p:tags r:id="rId3"/>
            </p:custDataLst>
          </p:nvPr>
        </p:nvSpPr>
        <p:spPr/>
        <p:txBody>
          <a:bodyPr/>
          <a:lstStyle>
            <a:lvl1pPr algn="r">
              <a:defRPr/>
            </a:lvl1pPr>
          </a:lstStyle>
          <a:p>
            <a:pPr defTabSz="914378"/>
            <a:fld id="{189CB434-591C-46E0-AC43-29A15677F0BE}" type="slidenum">
              <a:rPr lang="en-US" smtClean="0"/>
              <a:pPr defTabSz="914378"/>
              <a:t>‹#›</a:t>
            </a:fld>
            <a:endParaRPr lang="en-US" dirty="0"/>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t="-1" b="35034"/>
          <a:stretch/>
        </p:blipFill>
        <p:spPr>
          <a:xfrm rot="5400000">
            <a:off x="-3151662" y="3151222"/>
            <a:ext cx="6858000" cy="555557"/>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sp>
        <p:nvSpPr>
          <p:cNvPr id="10" name="Rectangle 9"/>
          <p:cNvSpPr/>
          <p:nvPr userDrawn="1"/>
        </p:nvSpPr>
        <p:spPr>
          <a:xfrm>
            <a:off x="726984" y="935129"/>
            <a:ext cx="1848486" cy="108213"/>
          </a:xfrm>
          <a:prstGeom prst="rect">
            <a:avLst/>
          </a:prstGeom>
          <a:solidFill>
            <a:srgbClr val="5B2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88305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TitleSlideAlt">
    <p:spTree>
      <p:nvGrpSpPr>
        <p:cNvPr id="1" name=""/>
        <p:cNvGrpSpPr/>
        <p:nvPr/>
      </p:nvGrpSpPr>
      <p:grpSpPr>
        <a:xfrm>
          <a:off x="0" y="0"/>
          <a:ext cx="0" cy="0"/>
          <a:chOff x="0" y="0"/>
          <a:chExt cx="0" cy="0"/>
        </a:xfrm>
      </p:grpSpPr>
      <p:pic>
        <p:nvPicPr>
          <p:cNvPr id="10" name="Google Shape;186;g9cde997e4a_0_732"/>
          <p:cNvPicPr preferRelativeResize="0">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t="26667" b="2173"/>
          <a:stretch/>
        </p:blipFill>
        <p:spPr>
          <a:xfrm rot="5400000">
            <a:off x="1139825" y="-1146174"/>
            <a:ext cx="6858000" cy="9150350"/>
          </a:xfrm>
          <a:prstGeom prst="rect">
            <a:avLst/>
          </a:prstGeom>
          <a:noFill/>
          <a:ln>
            <a:noFill/>
          </a:ln>
        </p:spPr>
      </p:pic>
      <p:sp>
        <p:nvSpPr>
          <p:cNvPr id="12" name="Google Shape;47;g9cde997e4a_0_592"/>
          <p:cNvSpPr/>
          <p:nvPr>
            <p:custDataLst>
              <p:tags r:id="rId2"/>
            </p:custDataLst>
          </p:nvPr>
        </p:nvSpPr>
        <p:spPr>
          <a:xfrm>
            <a:off x="228600" y="228600"/>
            <a:ext cx="8686800" cy="64008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Rounded MT Bold" panose="020F0704030504030204" pitchFamily="34" charset="0"/>
              <a:ea typeface="Calibri"/>
              <a:cs typeface="Calibri"/>
              <a:sym typeface="Calibri"/>
            </a:endParaRPr>
          </a:p>
        </p:txBody>
      </p:sp>
      <p:sp>
        <p:nvSpPr>
          <p:cNvPr id="13" name="Google Shape;24;g9b66bca33e_0_494">
            <a:extLst>
              <a:ext uri="{FF2B5EF4-FFF2-40B4-BE49-F238E27FC236}">
                <a16:creationId xmlns:a16="http://schemas.microsoft.com/office/drawing/2014/main" id="{C466E161-CFCB-7E42-A0EC-0EB65E0B23F6}"/>
              </a:ext>
            </a:extLst>
          </p:cNvPr>
          <p:cNvSpPr/>
          <p:nvPr>
            <p:custDataLst>
              <p:tags r:id="rId3"/>
            </p:custDataLst>
          </p:nvPr>
        </p:nvSpPr>
        <p:spPr>
          <a:xfrm>
            <a:off x="457200" y="457200"/>
            <a:ext cx="8229600" cy="5943600"/>
          </a:xfrm>
          <a:prstGeom prst="rect">
            <a:avLst/>
          </a:prstGeom>
          <a:noFill/>
          <a:ln w="19050" cap="rnd" cmpd="sng">
            <a:solidFill>
              <a:srgbClr val="EE2B7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3" name="Text Placeholder 2"/>
          <p:cNvSpPr>
            <a:spLocks noGrp="1"/>
          </p:cNvSpPr>
          <p:nvPr>
            <p:ph type="body" idx="1"/>
            <p:custDataLst>
              <p:tags r:id="rId4"/>
            </p:custDataLst>
          </p:nvPr>
        </p:nvSpPr>
        <p:spPr>
          <a:xfrm>
            <a:off x="722313" y="2752727"/>
            <a:ext cx="7772400" cy="1191479"/>
          </a:xfrm>
        </p:spPr>
        <p:txBody>
          <a:bodyPr lIns="0" tIns="36576" rIns="0" bIns="36576" anchor="ctr" anchorCtr="1">
            <a:normAutofit/>
          </a:bodyPr>
          <a:lstStyle>
            <a:lvl1pPr marL="0" indent="0" algn="ctr">
              <a:buNone/>
              <a:defRPr sz="3300" b="1">
                <a:solidFill>
                  <a:srgbClr val="EE2B7A"/>
                </a:solidFill>
                <a:latin typeface="Arial Rounded MT Bold" panose="020F070403050403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Edit Master text styles</a:t>
            </a:r>
          </a:p>
        </p:txBody>
      </p:sp>
      <p:sp>
        <p:nvSpPr>
          <p:cNvPr id="2" name="Title 1"/>
          <p:cNvSpPr>
            <a:spLocks noGrp="1"/>
          </p:cNvSpPr>
          <p:nvPr>
            <p:ph type="title"/>
            <p:custDataLst>
              <p:tags r:id="rId5"/>
            </p:custDataLst>
          </p:nvPr>
        </p:nvSpPr>
        <p:spPr>
          <a:xfrm>
            <a:off x="722313" y="3970166"/>
            <a:ext cx="7772400" cy="779249"/>
          </a:xfrm>
        </p:spPr>
        <p:txBody>
          <a:bodyPr vert="horz" lIns="91440" tIns="45720" rIns="91440" bIns="45720" rtlCol="0" anchor="ctr" anchorCtr="1">
            <a:normAutofit/>
          </a:bodyPr>
          <a:lstStyle>
            <a:lvl1pPr>
              <a:defRPr lang="en-US" sz="1800" b="0">
                <a:solidFill>
                  <a:srgbClr val="3F3F3F"/>
                </a:solidFill>
                <a:latin typeface="Barlow" panose="00000500000000000000" pitchFamily="2" charset="0"/>
                <a:ea typeface="+mn-ea"/>
                <a:cs typeface="+mn-cs"/>
              </a:defRPr>
            </a:lvl1pPr>
          </a:lstStyle>
          <a:p>
            <a:pPr marL="0" lvl="0" indent="0" algn="ctr">
              <a:spcBef>
                <a:spcPct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340792754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_TitleslideAlt2">
    <p:spTree>
      <p:nvGrpSpPr>
        <p:cNvPr id="1" name=""/>
        <p:cNvGrpSpPr/>
        <p:nvPr/>
      </p:nvGrpSpPr>
      <p:grpSpPr>
        <a:xfrm>
          <a:off x="0" y="0"/>
          <a:ext cx="0" cy="0"/>
          <a:chOff x="0" y="0"/>
          <a:chExt cx="0" cy="0"/>
        </a:xfrm>
      </p:grpSpPr>
      <p:pic>
        <p:nvPicPr>
          <p:cNvPr id="10" name="Google Shape;186;g9cde997e4a_0_732"/>
          <p:cNvPicPr preferRelativeResize="0">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rot="5400000">
            <a:off x="1143000" y="-1714500"/>
            <a:ext cx="6858000" cy="10287000"/>
          </a:xfrm>
          <a:prstGeom prst="rect">
            <a:avLst/>
          </a:prstGeom>
          <a:noFill/>
          <a:ln>
            <a:noFill/>
          </a:ln>
        </p:spPr>
      </p:pic>
      <p:sp>
        <p:nvSpPr>
          <p:cNvPr id="12" name="Google Shape;47;g9cde997e4a_0_592"/>
          <p:cNvSpPr/>
          <p:nvPr>
            <p:custDataLst>
              <p:tags r:id="rId2"/>
            </p:custDataLst>
          </p:nvPr>
        </p:nvSpPr>
        <p:spPr>
          <a:xfrm>
            <a:off x="685800" y="685800"/>
            <a:ext cx="7772400" cy="54864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Rounded MT Bold" panose="020F0704030504030204" pitchFamily="34" charset="0"/>
              <a:ea typeface="Calibri"/>
              <a:cs typeface="Calibri"/>
              <a:sym typeface="Calibri"/>
            </a:endParaRPr>
          </a:p>
        </p:txBody>
      </p:sp>
      <p:sp>
        <p:nvSpPr>
          <p:cNvPr id="13" name="Google Shape;24;g9b66bca33e_0_494">
            <a:extLst>
              <a:ext uri="{FF2B5EF4-FFF2-40B4-BE49-F238E27FC236}">
                <a16:creationId xmlns:a16="http://schemas.microsoft.com/office/drawing/2014/main" id="{C466E161-CFCB-7E42-A0EC-0EB65E0B23F6}"/>
              </a:ext>
            </a:extLst>
          </p:cNvPr>
          <p:cNvSpPr/>
          <p:nvPr>
            <p:custDataLst>
              <p:tags r:id="rId3"/>
            </p:custDataLst>
          </p:nvPr>
        </p:nvSpPr>
        <p:spPr>
          <a:xfrm>
            <a:off x="914400" y="914400"/>
            <a:ext cx="7315200" cy="5029200"/>
          </a:xfrm>
          <a:prstGeom prst="rect">
            <a:avLst/>
          </a:prstGeom>
          <a:noFill/>
          <a:ln w="19050" cap="rnd" cmpd="sng">
            <a:solidFill>
              <a:srgbClr val="AF1F6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3" name="Text Placeholder 2"/>
          <p:cNvSpPr>
            <a:spLocks noGrp="1"/>
          </p:cNvSpPr>
          <p:nvPr>
            <p:ph type="body" idx="1"/>
            <p:custDataLst>
              <p:tags r:id="rId4"/>
            </p:custDataLst>
          </p:nvPr>
        </p:nvSpPr>
        <p:spPr>
          <a:xfrm>
            <a:off x="914399" y="2752727"/>
            <a:ext cx="7315201" cy="1191479"/>
          </a:xfrm>
        </p:spPr>
        <p:txBody>
          <a:bodyPr lIns="0" tIns="36576" rIns="0" bIns="36576" anchor="ctr" anchorCtr="1">
            <a:normAutofit/>
          </a:bodyPr>
          <a:lstStyle>
            <a:lvl1pPr marL="0" indent="0" algn="ctr">
              <a:buNone/>
              <a:defRPr sz="3300" b="1">
                <a:solidFill>
                  <a:srgbClr val="AF1F65"/>
                </a:solidFill>
                <a:latin typeface="Arial Rounded MT Bold" panose="020F070403050403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Edit Master text styles</a:t>
            </a:r>
          </a:p>
        </p:txBody>
      </p:sp>
      <p:sp>
        <p:nvSpPr>
          <p:cNvPr id="2" name="Title 1"/>
          <p:cNvSpPr>
            <a:spLocks noGrp="1"/>
          </p:cNvSpPr>
          <p:nvPr>
            <p:ph type="title"/>
            <p:custDataLst>
              <p:tags r:id="rId5"/>
            </p:custDataLst>
          </p:nvPr>
        </p:nvSpPr>
        <p:spPr>
          <a:xfrm>
            <a:off x="914399" y="3970166"/>
            <a:ext cx="7315201" cy="779249"/>
          </a:xfrm>
        </p:spPr>
        <p:txBody>
          <a:bodyPr vert="horz" lIns="91440" tIns="45720" rIns="91440" bIns="45720" rtlCol="0" anchor="ctr" anchorCtr="1">
            <a:normAutofit/>
          </a:bodyPr>
          <a:lstStyle>
            <a:lvl1pPr>
              <a:defRPr lang="en-US" sz="1800" b="0">
                <a:solidFill>
                  <a:srgbClr val="3F3F3F"/>
                </a:solidFill>
                <a:latin typeface="Arial Rounded MT Bold" panose="020F0704030504030204" pitchFamily="34" charset="0"/>
                <a:ea typeface="+mn-ea"/>
                <a:cs typeface="+mn-cs"/>
              </a:defRPr>
            </a:lvl1pPr>
          </a:lstStyle>
          <a:p>
            <a:pPr marL="0" lvl="0" indent="0" algn="ctr">
              <a:spcBef>
                <a:spcPct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85806733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2"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050" y="273053"/>
            <a:ext cx="5111750" cy="5853113"/>
          </a:xfrm>
        </p:spPr>
        <p:txBody>
          <a:bodyPr>
            <a:normAutofit/>
          </a:bodyPr>
          <a:lstStyle>
            <a:lvl1pPr>
              <a:defRPr sz="1600"/>
            </a:lvl1pPr>
            <a:lvl2pPr>
              <a:defRPr sz="1600"/>
            </a:lvl2pPr>
            <a:lvl3pPr>
              <a:defRPr sz="1400"/>
            </a:lvl3pPr>
            <a:lvl4pPr>
              <a:defRPr sz="1400"/>
            </a:lvl4pPr>
            <a:lvl5pPr>
              <a:defRPr sz="12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202" y="1435103"/>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7" name="Slide Number Placeholder 6"/>
          <p:cNvSpPr>
            <a:spLocks noGrp="1"/>
          </p:cNvSpPr>
          <p:nvPr>
            <p:ph type="sldNum" sz="quarter" idx="12"/>
            <p:custDataLst>
              <p:tags r:id="rId4"/>
            </p:custDataLst>
          </p:nvPr>
        </p:nvSpPr>
        <p:spPr/>
        <p:txBody>
          <a:bodyPr/>
          <a:lstStyle>
            <a:lvl1pPr algn="r">
              <a:defRPr/>
            </a:lvl1pPr>
          </a:lstStyle>
          <a:p>
            <a:pPr defTabSz="914378"/>
            <a:fld id="{189CB434-591C-46E0-AC43-29A15677F0BE}" type="slidenum">
              <a:rPr lang="en-US" smtClean="0"/>
              <a:pPr defTabSz="914378"/>
              <a:t>‹#›</a:t>
            </a:fld>
            <a:endParaRPr lang="en-US" dirty="0"/>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29899" y="6304413"/>
            <a:ext cx="1775370" cy="665764"/>
          </a:xfrm>
          <a:prstGeom prst="rect">
            <a:avLst/>
          </a:prstGeom>
        </p:spPr>
      </p:pic>
    </p:spTree>
    <p:extLst>
      <p:ext uri="{BB962C8B-B14F-4D97-AF65-F5344CB8AC3E}">
        <p14:creationId xmlns:p14="http://schemas.microsoft.com/office/powerpoint/2010/main" val="395152645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slideAlt2">
    <p:spTree>
      <p:nvGrpSpPr>
        <p:cNvPr id="1" name=""/>
        <p:cNvGrpSpPr/>
        <p:nvPr/>
      </p:nvGrpSpPr>
      <p:grpSpPr>
        <a:xfrm>
          <a:off x="0" y="0"/>
          <a:ext cx="0" cy="0"/>
          <a:chOff x="0" y="0"/>
          <a:chExt cx="0" cy="0"/>
        </a:xfrm>
      </p:grpSpPr>
      <p:pic>
        <p:nvPicPr>
          <p:cNvPr id="10" name="Google Shape;186;g9cde997e4a_0_732"/>
          <p:cNvPicPr preferRelativeResize="0">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rot="5400000">
            <a:off x="1143000" y="-1714500"/>
            <a:ext cx="6858000" cy="10287000"/>
          </a:xfrm>
          <a:prstGeom prst="rect">
            <a:avLst/>
          </a:prstGeom>
          <a:noFill/>
          <a:ln>
            <a:noFill/>
          </a:ln>
        </p:spPr>
      </p:pic>
      <p:sp>
        <p:nvSpPr>
          <p:cNvPr id="12" name="Google Shape;47;g9cde997e4a_0_592"/>
          <p:cNvSpPr/>
          <p:nvPr>
            <p:custDataLst>
              <p:tags r:id="rId2"/>
            </p:custDataLst>
          </p:nvPr>
        </p:nvSpPr>
        <p:spPr>
          <a:xfrm>
            <a:off x="685800" y="685800"/>
            <a:ext cx="7772400" cy="54864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13" name="Google Shape;24;g9b66bca33e_0_494">
            <a:extLst>
              <a:ext uri="{FF2B5EF4-FFF2-40B4-BE49-F238E27FC236}">
                <a16:creationId xmlns:a16="http://schemas.microsoft.com/office/drawing/2014/main" id="{C466E161-CFCB-7E42-A0EC-0EB65E0B23F6}"/>
              </a:ext>
            </a:extLst>
          </p:cNvPr>
          <p:cNvSpPr/>
          <p:nvPr>
            <p:custDataLst>
              <p:tags r:id="rId3"/>
            </p:custDataLst>
          </p:nvPr>
        </p:nvSpPr>
        <p:spPr>
          <a:xfrm>
            <a:off x="914400" y="914400"/>
            <a:ext cx="7315200" cy="5029200"/>
          </a:xfrm>
          <a:prstGeom prst="rect">
            <a:avLst/>
          </a:prstGeom>
          <a:noFill/>
          <a:ln w="19050" cap="rnd" cmpd="sng">
            <a:solidFill>
              <a:srgbClr val="AF1F6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3" name="Text Placeholder 2"/>
          <p:cNvSpPr>
            <a:spLocks noGrp="1"/>
          </p:cNvSpPr>
          <p:nvPr>
            <p:ph type="body" idx="1"/>
            <p:custDataLst>
              <p:tags r:id="rId4"/>
            </p:custDataLst>
          </p:nvPr>
        </p:nvSpPr>
        <p:spPr>
          <a:xfrm>
            <a:off x="914399" y="2752727"/>
            <a:ext cx="7315201" cy="1191479"/>
          </a:xfrm>
        </p:spPr>
        <p:txBody>
          <a:bodyPr lIns="0" tIns="36576" rIns="0" bIns="36576" anchor="ctr" anchorCtr="1">
            <a:normAutofit/>
          </a:bodyPr>
          <a:lstStyle>
            <a:lvl1pPr marL="0" indent="0" algn="ctr">
              <a:buNone/>
              <a:defRPr sz="3300" b="1">
                <a:solidFill>
                  <a:srgbClr val="AF1F65"/>
                </a:solidFill>
                <a:latin typeface="Arial Rounded MT Bold" panose="020F0704030504030204" pitchFamily="34" charset="0"/>
                <a:ea typeface="Ebrima" panose="02000000000000000000" pitchFamily="2" charset="0"/>
                <a:cs typeface="Ebrima" panose="02000000000000000000" pitchFamily="2"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custDataLst>
              <p:tags r:id="rId5"/>
            </p:custDataLst>
          </p:nvPr>
        </p:nvSpPr>
        <p:spPr>
          <a:xfrm>
            <a:off x="914399" y="3970166"/>
            <a:ext cx="7315201" cy="779249"/>
          </a:xfrm>
        </p:spPr>
        <p:txBody>
          <a:bodyPr vert="horz" lIns="91440" tIns="45720" rIns="91440" bIns="45720" rtlCol="0" anchor="ctr" anchorCtr="1">
            <a:normAutofit/>
          </a:bodyPr>
          <a:lstStyle>
            <a:lvl1pPr>
              <a:defRPr lang="en-US" sz="1800" b="0">
                <a:solidFill>
                  <a:srgbClr val="3F3F3F"/>
                </a:solidFill>
                <a:latin typeface="Arial Rounded MT Bold" panose="020F0704030504030204" pitchFamily="34" charset="0"/>
                <a:ea typeface="Ebrima" panose="02000000000000000000" pitchFamily="2" charset="0"/>
                <a:cs typeface="Ebrima" panose="02000000000000000000" pitchFamily="2" charset="0"/>
              </a:defRPr>
            </a:lvl1pPr>
          </a:lstStyle>
          <a:p>
            <a:pPr marL="0" lvl="0" indent="0" algn="ctr">
              <a:spcBef>
                <a:spcPct val="0"/>
              </a:spcBef>
              <a:buFont typeface="Arial" panose="020B0604020202020204" pitchFamily="34" charset="0"/>
            </a:pPr>
            <a:r>
              <a:rPr lang="en-US"/>
              <a:t>Click to edit Master title style</a:t>
            </a:r>
            <a:endParaRPr lang="en-US" dirty="0"/>
          </a:p>
        </p:txBody>
      </p:sp>
      <p:pic>
        <p:nvPicPr>
          <p:cNvPr id="7" name="Google Shape;186;g9cde997e4a_0_732"/>
          <p:cNvPicPr preferRelativeResize="0">
            <a:picLocks noChangeAspect="1"/>
          </p:cNvPicPr>
          <p:nvPr userDrawn="1">
            <p:custDataLst>
              <p:tags r:id="rId6"/>
            </p:custDataLst>
          </p:nvPr>
        </p:nvPicPr>
        <p:blipFill>
          <a:blip r:embed="rId11">
            <a:extLst>
              <a:ext uri="{28A0092B-C50C-407E-A947-70E740481C1C}">
                <a14:useLocalDpi xmlns:a14="http://schemas.microsoft.com/office/drawing/2010/main" val="0"/>
              </a:ext>
            </a:extLst>
          </a:blip>
          <a:stretch>
            <a:fillRect/>
          </a:stretch>
        </p:blipFill>
        <p:spPr>
          <a:xfrm rot="5400000">
            <a:off x="1143000" y="-1714500"/>
            <a:ext cx="6858000" cy="10287000"/>
          </a:xfrm>
          <a:prstGeom prst="rect">
            <a:avLst/>
          </a:prstGeom>
          <a:noFill/>
          <a:ln>
            <a:noFill/>
          </a:ln>
        </p:spPr>
      </p:pic>
      <p:sp>
        <p:nvSpPr>
          <p:cNvPr id="8" name="Google Shape;47;g9cde997e4a_0_592"/>
          <p:cNvSpPr/>
          <p:nvPr userDrawn="1">
            <p:custDataLst>
              <p:tags r:id="rId7"/>
            </p:custDataLst>
          </p:nvPr>
        </p:nvSpPr>
        <p:spPr>
          <a:xfrm>
            <a:off x="685800" y="685800"/>
            <a:ext cx="7772400" cy="54864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9" name="Google Shape;24;g9b66bca33e_0_494">
            <a:extLst>
              <a:ext uri="{FF2B5EF4-FFF2-40B4-BE49-F238E27FC236}">
                <a16:creationId xmlns:a16="http://schemas.microsoft.com/office/drawing/2014/main" id="{C466E161-CFCB-7E42-A0EC-0EB65E0B23F6}"/>
              </a:ext>
            </a:extLst>
          </p:cNvPr>
          <p:cNvSpPr/>
          <p:nvPr userDrawn="1">
            <p:custDataLst>
              <p:tags r:id="rId8"/>
            </p:custDataLst>
          </p:nvPr>
        </p:nvSpPr>
        <p:spPr>
          <a:xfrm>
            <a:off x="914400" y="914400"/>
            <a:ext cx="7315200" cy="5029200"/>
          </a:xfrm>
          <a:prstGeom prst="rect">
            <a:avLst/>
          </a:prstGeom>
          <a:noFill/>
          <a:ln w="19050" cap="rnd" cmpd="sng">
            <a:solidFill>
              <a:srgbClr val="AF1F6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11" name="Text Placeholder 2"/>
          <p:cNvSpPr>
            <a:spLocks noGrp="1"/>
          </p:cNvSpPr>
          <p:nvPr>
            <p:ph type="body" idx="10"/>
            <p:custDataLst>
              <p:tags r:id="rId9"/>
            </p:custDataLst>
          </p:nvPr>
        </p:nvSpPr>
        <p:spPr>
          <a:xfrm>
            <a:off x="914400" y="2833261"/>
            <a:ext cx="7315201" cy="1191479"/>
          </a:xfrm>
        </p:spPr>
        <p:txBody>
          <a:bodyPr lIns="0" tIns="36576" rIns="0" bIns="36576" anchor="ctr" anchorCtr="1">
            <a:normAutofit/>
          </a:bodyPr>
          <a:lstStyle>
            <a:lvl1pPr marL="0" indent="0" algn="ctr">
              <a:buNone/>
              <a:defRPr sz="3300" b="1">
                <a:solidFill>
                  <a:srgbClr val="AF1F65"/>
                </a:solidFill>
                <a:latin typeface="Arial Rounded MT Bold" panose="020F070403050403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6631041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FEFEC73-6F9D-43D1-94CB-EDB330AE5986}" type="datetime1">
              <a:rPr lang="en-US" smtClean="0"/>
              <a:t>9/21/2023</a:t>
            </a:fld>
            <a:endParaRPr lang="en-US" dirty="0"/>
          </a:p>
        </p:txBody>
      </p:sp>
      <p:sp>
        <p:nvSpPr>
          <p:cNvPr id="4" name="Holder 4"/>
          <p:cNvSpPr>
            <a:spLocks noGrp="1"/>
          </p:cNvSpPr>
          <p:nvPr>
            <p:ph type="sldNum" sz="quarter" idx="7"/>
          </p:nvPr>
        </p:nvSpPr>
        <p:spPr/>
        <p:txBody>
          <a:bodyPr lIns="0" tIns="0" rIns="0" bIns="0"/>
          <a:lstStyle>
            <a:lvl1pPr>
              <a:defRPr sz="818" b="0" i="0">
                <a:solidFill>
                  <a:srgbClr val="231F20"/>
                </a:solidFill>
                <a:latin typeface="Arial"/>
                <a:cs typeface="Arial"/>
              </a:defRPr>
            </a:lvl1pPr>
          </a:lstStyle>
          <a:p>
            <a:pPr marL="17318">
              <a:lnSpc>
                <a:spcPts val="972"/>
              </a:lnSpc>
            </a:pPr>
            <a:fld id="{81D60167-4931-47E6-BA6A-407CBD079E47}" type="slidenum">
              <a:rPr lang="en-US" spc="-3" smtClean="0"/>
              <a:pPr marL="17318">
                <a:lnSpc>
                  <a:spcPts val="972"/>
                </a:lnSpc>
              </a:pPr>
              <a:t>‹#›</a:t>
            </a:fld>
            <a:endParaRPr lang="en-US" spc="-3" dirty="0"/>
          </a:p>
        </p:txBody>
      </p:sp>
    </p:spTree>
    <p:extLst>
      <p:ext uri="{BB962C8B-B14F-4D97-AF65-F5344CB8AC3E}">
        <p14:creationId xmlns:p14="http://schemas.microsoft.com/office/powerpoint/2010/main" val="2879259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Slide Gold Version 2 Wheat">
  <p:cSld name="Content Slide Gold Version 2 Wheat">
    <p:spTree>
      <p:nvGrpSpPr>
        <p:cNvPr id="1" name="Shape 143"/>
        <p:cNvGrpSpPr/>
        <p:nvPr/>
      </p:nvGrpSpPr>
      <p:grpSpPr>
        <a:xfrm>
          <a:off x="0" y="0"/>
          <a:ext cx="0" cy="0"/>
          <a:chOff x="0" y="0"/>
          <a:chExt cx="0" cy="0"/>
        </a:xfrm>
      </p:grpSpPr>
      <p:cxnSp>
        <p:nvCxnSpPr>
          <p:cNvPr id="145" name="Google Shape;145;g9cde997e4a_0_690"/>
          <p:cNvCxnSpPr/>
          <p:nvPr/>
        </p:nvCxnSpPr>
        <p:spPr>
          <a:xfrm>
            <a:off x="494818" y="0"/>
            <a:ext cx="0" cy="6858000"/>
          </a:xfrm>
          <a:prstGeom prst="straightConnector1">
            <a:avLst/>
          </a:prstGeom>
          <a:noFill/>
          <a:ln w="63500" cap="flat" cmpd="sng">
            <a:solidFill>
              <a:srgbClr val="800080"/>
            </a:solidFill>
            <a:prstDash val="solid"/>
            <a:miter lim="800000"/>
            <a:headEnd type="none" w="sm" len="sm"/>
            <a:tailEnd type="none" w="sm" len="sm"/>
          </a:ln>
        </p:spPr>
      </p:cxnSp>
      <p:sp>
        <p:nvSpPr>
          <p:cNvPr id="146" name="Google Shape;146;g9cde997e4a_0_69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147" name="Google Shape;147;g9cde997e4a_0_69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3600" b="1" i="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48" name="Google Shape;148;g9cde997e4a_0_69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Franklin Gothic Book" panose="020B0503020102020204" pitchFamily="34" charset="0"/>
                <a:ea typeface="Franklin Gothic Book" panose="020B0503020102020204" pitchFamily="34" charset="0"/>
                <a:cs typeface="Franklin Gothic Book" panose="020B0503020102020204" pitchFamily="34" charset="0"/>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pic>
        <p:nvPicPr>
          <p:cNvPr id="7" name="Picture 1" descr="HFS LOGO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9579" y="6202681"/>
            <a:ext cx="1686014" cy="6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0590" t="13208" r="62299" b="15597"/>
          <a:stretch/>
        </p:blipFill>
        <p:spPr>
          <a:xfrm>
            <a:off x="-1" y="0"/>
            <a:ext cx="483079" cy="6858000"/>
          </a:xfrm>
          <a:prstGeom prst="rect">
            <a:avLst/>
          </a:prstGeom>
        </p:spPr>
      </p:pic>
    </p:spTree>
    <p:extLst>
      <p:ext uri="{BB962C8B-B14F-4D97-AF65-F5344CB8AC3E}">
        <p14:creationId xmlns:p14="http://schemas.microsoft.com/office/powerpoint/2010/main" val="1871653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HEADER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p:nvPr>
        </p:nvSpPr>
        <p:spPr/>
        <p:txBody>
          <a:bodyPr>
            <a:normAutofit/>
          </a:bodyPr>
          <a:lstStyle/>
          <a:p>
            <a:r>
              <a:rPr lang="en-US"/>
              <a:t>Click to edit Master title style</a:t>
            </a:r>
            <a:endParaRPr lang="en-CA" dirty="0"/>
          </a:p>
        </p:txBody>
      </p:sp>
      <p:sp>
        <p:nvSpPr>
          <p:cNvPr id="4" name="Content Placeholder 3">
            <a:extLst>
              <a:ext uri="{FF2B5EF4-FFF2-40B4-BE49-F238E27FC236}">
                <a16:creationId xmlns:a16="http://schemas.microsoft.com/office/drawing/2014/main" id="{8747B3E7-E321-4C92-A40A-F78328328A09}"/>
              </a:ext>
            </a:extLst>
          </p:cNvPr>
          <p:cNvSpPr>
            <a:spLocks noGrp="1"/>
          </p:cNvSpPr>
          <p:nvPr>
            <p:ph sz="quarter" idx="10"/>
          </p:nvPr>
        </p:nvSpPr>
        <p:spPr>
          <a:xfrm>
            <a:off x="457200" y="1524000"/>
            <a:ext cx="8229600" cy="4800600"/>
          </a:xfrm>
          <a:prstGeom prst="rect">
            <a:avLst/>
          </a:prstGeom>
        </p:spPr>
        <p:txBody>
          <a:bodyPr/>
          <a:lstStyle>
            <a:lvl1pPr>
              <a:buClr>
                <a:srgbClr val="DA1884"/>
              </a:buClr>
              <a:defRPr/>
            </a:lvl1pPr>
            <a:lvl2pPr>
              <a:buClr>
                <a:srgbClr val="DA1884"/>
              </a:buClr>
              <a:defRPr/>
            </a:lvl2pPr>
            <a:lvl3pPr>
              <a:buClr>
                <a:srgbClr val="DA1884"/>
              </a:buClr>
              <a:defRPr/>
            </a:lvl3pPr>
            <a:lvl4pPr>
              <a:buClr>
                <a:srgbClr val="DA1884"/>
              </a:buClr>
              <a:defRPr/>
            </a:lvl4pPr>
            <a:lvl5pPr>
              <a:buClr>
                <a:srgbClr val="DA188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Rectangle 4">
            <a:extLst>
              <a:ext uri="{FF2B5EF4-FFF2-40B4-BE49-F238E27FC236}">
                <a16:creationId xmlns:a16="http://schemas.microsoft.com/office/drawing/2014/main" id="{631081A3-C1A6-44AE-ABAC-32043AA77C54}"/>
              </a:ext>
            </a:extLst>
          </p:cNvPr>
          <p:cNvSpPr/>
          <p:nvPr userDrawn="1"/>
        </p:nvSpPr>
        <p:spPr>
          <a:xfrm>
            <a:off x="457200" y="426868"/>
            <a:ext cx="946952" cy="106532"/>
          </a:xfrm>
          <a:prstGeom prst="rect">
            <a:avLst/>
          </a:prstGeom>
          <a:solidFill>
            <a:srgbClr val="DA1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3924639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Picture Placeholder 3"/>
          <p:cNvSpPr>
            <a:spLocks noGrp="1"/>
          </p:cNvSpPr>
          <p:nvPr>
            <p:ph type="pic" sz="quarter" idx="13"/>
          </p:nvPr>
        </p:nvSpPr>
        <p:spPr>
          <a:xfrm>
            <a:off x="4119371" y="0"/>
            <a:ext cx="5024629" cy="6858000"/>
          </a:xfrm>
        </p:spPr>
        <p:txBody>
          <a:bodyPr/>
          <a:lstStyle/>
          <a:p>
            <a:endParaRPr lang="en-US"/>
          </a:p>
        </p:txBody>
      </p:sp>
      <p:sp>
        <p:nvSpPr>
          <p:cNvPr id="2" name="Title 1"/>
          <p:cNvSpPr>
            <a:spLocks noGrp="1"/>
          </p:cNvSpPr>
          <p:nvPr>
            <p:ph type="title"/>
          </p:nvPr>
        </p:nvSpPr>
        <p:spPr>
          <a:xfrm>
            <a:off x="0" y="2461847"/>
            <a:ext cx="4119372" cy="1358416"/>
          </a:xfrm>
          <a:ln>
            <a:noFill/>
          </a:ln>
        </p:spPr>
        <p:txBody>
          <a:bodyPr anchor="ctr">
            <a:noAutofit/>
          </a:bodyPr>
          <a:lstStyle>
            <a:lvl1pPr algn="ctr">
              <a:defRPr sz="4000"/>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792513" y="2027751"/>
            <a:ext cx="551542" cy="4136568"/>
          </a:xfrm>
          <a:prstGeom prst="rect">
            <a:avLst/>
          </a:prstGeom>
        </p:spPr>
      </p:pic>
    </p:spTree>
    <p:extLst>
      <p:ext uri="{BB962C8B-B14F-4D97-AF65-F5344CB8AC3E}">
        <p14:creationId xmlns:p14="http://schemas.microsoft.com/office/powerpoint/2010/main" val="16005562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3" name="Picture Placeholder 3"/>
          <p:cNvSpPr>
            <a:spLocks noGrp="1"/>
          </p:cNvSpPr>
          <p:nvPr>
            <p:ph type="pic" sz="quarter" idx="13"/>
          </p:nvPr>
        </p:nvSpPr>
        <p:spPr>
          <a:xfrm>
            <a:off x="4119371" y="0"/>
            <a:ext cx="5024629" cy="6858000"/>
          </a:xfrm>
        </p:spPr>
        <p:txBody>
          <a:bodyPr/>
          <a:lstStyle/>
          <a:p>
            <a:endParaRPr lang="en-US"/>
          </a:p>
        </p:txBody>
      </p:sp>
      <p:sp>
        <p:nvSpPr>
          <p:cNvPr id="2" name="Title 1"/>
          <p:cNvSpPr>
            <a:spLocks noGrp="1"/>
          </p:cNvSpPr>
          <p:nvPr>
            <p:ph type="title"/>
          </p:nvPr>
        </p:nvSpPr>
        <p:spPr>
          <a:xfrm>
            <a:off x="0" y="2461847"/>
            <a:ext cx="4119372" cy="1358416"/>
          </a:xfrm>
          <a:ln>
            <a:noFill/>
          </a:ln>
        </p:spPr>
        <p:txBody>
          <a:bodyPr anchor="ctr">
            <a:noAutofit/>
          </a:bodyPr>
          <a:lstStyle>
            <a:lvl1pPr algn="ctr">
              <a:defRPr sz="4000"/>
            </a:lvl1pPr>
          </a:lstStyle>
          <a:p>
            <a:r>
              <a:rPr lang="en-US" dirty="0"/>
              <a:t>Click to edit Master title style</a:t>
            </a: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671" r="75073"/>
          <a:stretch/>
        </p:blipFill>
        <p:spPr>
          <a:xfrm rot="5400000">
            <a:off x="1694472" y="2082164"/>
            <a:ext cx="730437" cy="4119382"/>
          </a:xfrm>
          <a:prstGeom prst="rect">
            <a:avLst/>
          </a:prstGeom>
        </p:spPr>
      </p:pic>
    </p:spTree>
    <p:extLst>
      <p:ext uri="{BB962C8B-B14F-4D97-AF65-F5344CB8AC3E}">
        <p14:creationId xmlns:p14="http://schemas.microsoft.com/office/powerpoint/2010/main" val="13557852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1333"/>
          <a:stretch/>
        </p:blipFill>
        <p:spPr>
          <a:xfrm rot="5400000">
            <a:off x="5465348" y="3179348"/>
            <a:ext cx="3216288" cy="4141015"/>
          </a:xfrm>
          <a:prstGeom prst="rect">
            <a:avLst/>
          </a:prstGeom>
        </p:spPr>
      </p:pic>
      <p:sp>
        <p:nvSpPr>
          <p:cNvPr id="2" name="Title 1"/>
          <p:cNvSpPr>
            <a:spLocks noGrp="1"/>
          </p:cNvSpPr>
          <p:nvPr>
            <p:ph type="title"/>
          </p:nvPr>
        </p:nvSpPr>
        <p:spPr>
          <a:xfrm>
            <a:off x="5024629" y="2261654"/>
            <a:ext cx="4119372" cy="1380058"/>
          </a:xfrm>
          <a:ln>
            <a:noFill/>
          </a:ln>
        </p:spPr>
        <p:txBody>
          <a:bodyPr anchor="ctr">
            <a:noAutofit/>
          </a:bodyPr>
          <a:lstStyle>
            <a:lvl1pPr algn="ctr">
              <a:defRPr sz="4000"/>
            </a:lvl1pPr>
          </a:lstStyle>
          <a:p>
            <a:r>
              <a:rPr lang="en-US" dirty="0"/>
              <a:t>Click to edit Master title style</a:t>
            </a:r>
          </a:p>
        </p:txBody>
      </p:sp>
      <p:sp>
        <p:nvSpPr>
          <p:cNvPr id="4" name="Picture Placeholder 3"/>
          <p:cNvSpPr>
            <a:spLocks noGrp="1"/>
          </p:cNvSpPr>
          <p:nvPr>
            <p:ph type="pic" sz="quarter" idx="13"/>
          </p:nvPr>
        </p:nvSpPr>
        <p:spPr>
          <a:xfrm>
            <a:off x="0" y="0"/>
            <a:ext cx="5024629" cy="6858000"/>
          </a:xfrm>
        </p:spPr>
        <p:txBody>
          <a:bodyPr/>
          <a:lstStyle/>
          <a:p>
            <a:endParaRPr lang="en-US"/>
          </a:p>
        </p:txBody>
      </p:sp>
    </p:spTree>
    <p:extLst>
      <p:ext uri="{BB962C8B-B14F-4D97-AF65-F5344CB8AC3E}">
        <p14:creationId xmlns:p14="http://schemas.microsoft.com/office/powerpoint/2010/main" val="35797489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24628" y="2382304"/>
            <a:ext cx="4119372" cy="1380058"/>
          </a:xfrm>
          <a:ln>
            <a:noFill/>
          </a:ln>
        </p:spPr>
        <p:txBody>
          <a:bodyPr anchor="ctr">
            <a:noAutofit/>
          </a:bodyPr>
          <a:lstStyle>
            <a:lvl1pPr algn="ctr">
              <a:defRPr sz="4000"/>
            </a:lvl1pPr>
          </a:lstStyle>
          <a:p>
            <a:r>
              <a:rPr lang="en-US" dirty="0"/>
              <a:t>Click to edit Master title style</a:t>
            </a:r>
          </a:p>
        </p:txBody>
      </p:sp>
      <p:sp>
        <p:nvSpPr>
          <p:cNvPr id="4" name="Picture Placeholder 3"/>
          <p:cNvSpPr>
            <a:spLocks noGrp="1"/>
          </p:cNvSpPr>
          <p:nvPr>
            <p:ph type="pic" sz="quarter" idx="13"/>
          </p:nvPr>
        </p:nvSpPr>
        <p:spPr>
          <a:xfrm>
            <a:off x="0" y="0"/>
            <a:ext cx="5024629" cy="6858000"/>
          </a:xfrm>
        </p:spPr>
        <p:txBody>
          <a:bodyPr/>
          <a:lstStyle/>
          <a:p>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 b="35034"/>
          <a:stretch/>
        </p:blipFill>
        <p:spPr>
          <a:xfrm>
            <a:off x="5024628" y="3762362"/>
            <a:ext cx="4119372" cy="333704"/>
          </a:xfrm>
          <a:prstGeom prst="rect">
            <a:avLst/>
          </a:prstGeom>
        </p:spPr>
      </p:pic>
    </p:spTree>
    <p:extLst>
      <p:ext uri="{BB962C8B-B14F-4D97-AF65-F5344CB8AC3E}">
        <p14:creationId xmlns:p14="http://schemas.microsoft.com/office/powerpoint/2010/main" val="15173445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Header with Pic abc shape">
    <p:spTree>
      <p:nvGrpSpPr>
        <p:cNvPr id="1" name=""/>
        <p:cNvGrpSpPr/>
        <p:nvPr/>
      </p:nvGrpSpPr>
      <p:grpSpPr>
        <a:xfrm>
          <a:off x="0" y="0"/>
          <a:ext cx="0" cy="0"/>
          <a:chOff x="0" y="0"/>
          <a:chExt cx="0" cy="0"/>
        </a:xfrm>
      </p:grpSpPr>
      <p:sp>
        <p:nvSpPr>
          <p:cNvPr id="2" name="Title 1"/>
          <p:cNvSpPr>
            <a:spLocks noGrp="1"/>
          </p:cNvSpPr>
          <p:nvPr>
            <p:ph type="title"/>
          </p:nvPr>
        </p:nvSpPr>
        <p:spPr>
          <a:xfrm>
            <a:off x="0" y="751200"/>
            <a:ext cx="4119372" cy="1236231"/>
          </a:xfrm>
          <a:ln>
            <a:noFill/>
          </a:ln>
        </p:spPr>
        <p:txBody>
          <a:bodyPr anchor="ctr">
            <a:noAutofit/>
          </a:bodyPr>
          <a:lstStyle>
            <a:lvl1pPr algn="ctr">
              <a:defRPr sz="4000"/>
            </a:lvl1pPr>
          </a:lstStyle>
          <a:p>
            <a:r>
              <a:rPr lang="en-US" dirty="0"/>
              <a:t>Click to edit Master title style</a:t>
            </a:r>
          </a:p>
        </p:txBody>
      </p:sp>
      <p:sp>
        <p:nvSpPr>
          <p:cNvPr id="4" name="Picture Placeholder 3"/>
          <p:cNvSpPr>
            <a:spLocks noGrp="1"/>
          </p:cNvSpPr>
          <p:nvPr>
            <p:ph type="pic" sz="quarter" idx="13"/>
          </p:nvPr>
        </p:nvSpPr>
        <p:spPr>
          <a:xfrm>
            <a:off x="4119371" y="0"/>
            <a:ext cx="5024629" cy="6858000"/>
          </a:xfrm>
        </p:spPr>
        <p:txBody>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8631"/>
            <a:ext cx="4119370" cy="4119370"/>
          </a:xfrm>
          <a:prstGeom prst="rect">
            <a:avLst/>
          </a:prstGeom>
        </p:spPr>
      </p:pic>
    </p:spTree>
    <p:extLst>
      <p:ext uri="{BB962C8B-B14F-4D97-AF65-F5344CB8AC3E}">
        <p14:creationId xmlns:p14="http://schemas.microsoft.com/office/powerpoint/2010/main" val="348284296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ABC Shap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4572000" y="2640283"/>
            <a:ext cx="4572000" cy="1554151"/>
          </a:xfrm>
        </p:spPr>
        <p:txBody>
          <a:bodyPr lIns="73152" tIns="36576" rIns="73152" bIns="36576" anchor="ctr" anchorCtr="1">
            <a:normAutofit/>
          </a:bodyPr>
          <a:lstStyle>
            <a:lvl1pPr marL="0" indent="0" algn="ctr">
              <a:buNone/>
              <a:defRPr sz="4000" b="1">
                <a:solidFill>
                  <a:schemeClr val="tx1"/>
                </a:solidFill>
                <a:latin typeface="Barlow" panose="00000500000000000000" pitchFamily="2"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Edit Master text styles</a:t>
            </a:r>
          </a:p>
        </p:txBody>
      </p:sp>
      <p:sp>
        <p:nvSpPr>
          <p:cNvPr id="2" name="Title 1"/>
          <p:cNvSpPr>
            <a:spLocks noGrp="1"/>
          </p:cNvSpPr>
          <p:nvPr>
            <p:ph type="title"/>
            <p:custDataLst>
              <p:tags r:id="rId2"/>
            </p:custDataLst>
          </p:nvPr>
        </p:nvSpPr>
        <p:spPr>
          <a:xfrm>
            <a:off x="4572000" y="4194434"/>
            <a:ext cx="4572000" cy="779249"/>
          </a:xfrm>
        </p:spPr>
        <p:txBody>
          <a:bodyPr vert="horz" lIns="91440" tIns="45720" rIns="91440" bIns="45720" rtlCol="0" anchor="ctr" anchorCtr="1">
            <a:normAutofit/>
          </a:bodyPr>
          <a:lstStyle>
            <a:lvl1pPr>
              <a:defRPr lang="en-US" sz="2400" b="0">
                <a:solidFill>
                  <a:srgbClr val="3F3F3F"/>
                </a:solidFill>
                <a:latin typeface="Arial Rounded MT Bold" panose="020F0704030504030204" pitchFamily="34" charset="0"/>
                <a:ea typeface="+mn-ea"/>
                <a:cs typeface="+mn-cs"/>
              </a:defRPr>
            </a:lvl1pPr>
          </a:lstStyle>
          <a:p>
            <a:pPr marL="0" lvl="0" indent="0" algn="ctr">
              <a:spcBef>
                <a:spcPct val="0"/>
              </a:spcBef>
              <a:buFont typeface="Arial" panose="020B0604020202020204" pitchFamily="34" charset="0"/>
            </a:pPr>
            <a:r>
              <a:rPr lang="en-US" dirty="0"/>
              <a:t>Click to edit Master 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346486759"/>
      </p:ext>
    </p:extLst>
  </p:cSld>
  <p:clrMapOvr>
    <a:masterClrMapping/>
  </p:clrMapOvr>
  <p:transition/>
  <p:extLst>
    <p:ext uri="{DCECCB84-F9BA-43D5-87BE-67443E8EF086}">
      <p15:sldGuideLst xmlns:p15="http://schemas.microsoft.com/office/powerpoint/2012/main">
        <p15:guide id="1" pos="400">
          <p15:clr>
            <a:srgbClr val="CCCCCC"/>
          </p15:clr>
        </p15:guide>
        <p15:guide id="2" pos="5528">
          <p15:clr>
            <a:srgbClr val="CCCCC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ColorStripes">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4117505" y="2575355"/>
            <a:ext cx="4572000" cy="1554151"/>
          </a:xfrm>
        </p:spPr>
        <p:txBody>
          <a:bodyPr lIns="73152" tIns="36576" rIns="73152" bIns="36576" anchor="ctr" anchorCtr="1">
            <a:normAutofit/>
          </a:bodyPr>
          <a:lstStyle>
            <a:lvl1pPr marL="0" indent="0" algn="ctr">
              <a:buNone/>
              <a:defRPr sz="4000" b="1">
                <a:solidFill>
                  <a:schemeClr val="tx1"/>
                </a:solidFill>
                <a:latin typeface="Barlow" panose="00000500000000000000" pitchFamily="2"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Edit Master text styles</a:t>
            </a:r>
          </a:p>
        </p:txBody>
      </p:sp>
      <p:sp>
        <p:nvSpPr>
          <p:cNvPr id="2" name="Title 1"/>
          <p:cNvSpPr>
            <a:spLocks noGrp="1"/>
          </p:cNvSpPr>
          <p:nvPr>
            <p:ph type="title"/>
            <p:custDataLst>
              <p:tags r:id="rId2"/>
            </p:custDataLst>
          </p:nvPr>
        </p:nvSpPr>
        <p:spPr>
          <a:xfrm>
            <a:off x="4117505" y="4194438"/>
            <a:ext cx="4572000" cy="779249"/>
          </a:xfrm>
        </p:spPr>
        <p:txBody>
          <a:bodyPr vert="horz" lIns="91440" tIns="45720" rIns="91440" bIns="45720" rtlCol="0" anchor="ctr" anchorCtr="1">
            <a:normAutofit/>
          </a:bodyPr>
          <a:lstStyle>
            <a:lvl1pPr>
              <a:defRPr lang="en-US" sz="1800" b="0">
                <a:solidFill>
                  <a:srgbClr val="3F3F3F"/>
                </a:solidFill>
                <a:latin typeface="Arial Rounded MT Bold" panose="020F0704030504030204" pitchFamily="34" charset="0"/>
                <a:ea typeface="+mn-ea"/>
                <a:cs typeface="+mn-cs"/>
              </a:defRPr>
            </a:lvl1pPr>
          </a:lstStyle>
          <a:p>
            <a:pPr marL="0" lvl="0" indent="0" algn="ctr">
              <a:spcBef>
                <a:spcPct val="0"/>
              </a:spcBef>
              <a:buFont typeface="Arial" panose="020B0604020202020204" pitchFamily="34" charset="0"/>
            </a:pPr>
            <a:r>
              <a:rPr lang="en-US"/>
              <a:t>Click to edit Master title style</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Tree>
    <p:extLst>
      <p:ext uri="{BB962C8B-B14F-4D97-AF65-F5344CB8AC3E}">
        <p14:creationId xmlns:p14="http://schemas.microsoft.com/office/powerpoint/2010/main" val="3741215620"/>
      </p:ext>
    </p:extLst>
  </p:cSld>
  <p:clrMapOvr>
    <a:masterClrMapping/>
  </p:clrMapOvr>
  <p:transition/>
  <p:extLst>
    <p:ext uri="{DCECCB84-F9BA-43D5-87BE-67443E8EF086}">
      <p15:sldGuideLst xmlns:p15="http://schemas.microsoft.com/office/powerpoint/2012/main">
        <p15:guide id="1" pos="400">
          <p15:clr>
            <a:srgbClr val="CCCCCC"/>
          </p15:clr>
        </p15:guide>
        <p15:guide id="2" pos="5528">
          <p15:clr>
            <a:srgbClr val="CCCCC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29"/>
            </p:custDataLst>
          </p:nvPr>
        </p:nvSpPr>
        <p:spPr>
          <a:xfrm>
            <a:off x="635000" y="356499"/>
            <a:ext cx="8145462" cy="457200"/>
          </a:xfrm>
          <a:prstGeom prst="rect">
            <a:avLst/>
          </a:prstGeom>
        </p:spPr>
        <p:txBody>
          <a:bodyPr vert="horz" lIns="73152" tIns="36576" rIns="73152" bIns="36576" rtlCol="0" anchor="t" anchorCtr="0">
            <a:normAutofit/>
          </a:bodyPr>
          <a:lstStyle/>
          <a:p>
            <a:r>
              <a:rPr lang="en-US" dirty="0"/>
              <a:t>Click to edit Master title style</a:t>
            </a:r>
          </a:p>
        </p:txBody>
      </p:sp>
      <p:sp>
        <p:nvSpPr>
          <p:cNvPr id="3" name="Text Placeholder 2"/>
          <p:cNvSpPr>
            <a:spLocks noGrp="1"/>
          </p:cNvSpPr>
          <p:nvPr>
            <p:ph type="body" idx="1"/>
            <p:custDataLst>
              <p:tags r:id="rId30"/>
            </p:custDataLst>
          </p:nvPr>
        </p:nvSpPr>
        <p:spPr>
          <a:xfrm>
            <a:off x="873126" y="1143001"/>
            <a:ext cx="7907339" cy="53276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custDataLst>
              <p:tags r:id="rId31"/>
            </p:custDataLst>
          </p:nvPr>
        </p:nvSpPr>
        <p:spPr>
          <a:xfrm>
            <a:off x="7820027" y="6470648"/>
            <a:ext cx="1236663" cy="365760"/>
          </a:xfrm>
          <a:prstGeom prst="rect">
            <a:avLst/>
          </a:prstGeom>
          <a:noFill/>
          <a:ln>
            <a:noFill/>
          </a:ln>
        </p:spPr>
        <p:txBody>
          <a:bodyPr spcFirstLastPara="1" wrap="square" lIns="68575" tIns="68575" rIns="68575" bIns="68575" anchor="ctr" anchorCtr="0">
            <a:noAutofit/>
          </a:bodyPr>
          <a:lstStyle>
            <a:lvl1pPr>
              <a:defRPr lang="en-US" sz="800" b="0" i="0" u="none" strike="noStrike" cap="none" smtClean="0">
                <a:solidFill>
                  <a:srgbClr val="3F3F3F"/>
                </a:solidFill>
                <a:latin typeface="Barlow" panose="020B0604020202020204" charset="0"/>
                <a:ea typeface="Barlow"/>
                <a:cs typeface="Barlow"/>
                <a:sym typeface="Arial"/>
              </a:defRPr>
            </a:lvl1pPr>
          </a:lstStyle>
          <a:p>
            <a:pPr algn="r" defTabSz="914378">
              <a:buSzPts val="800"/>
            </a:pPr>
            <a:fld id="{189CB434-591C-46E0-AC43-29A15677F0BE}" type="slidenum">
              <a:rPr lang="en-US" smtClean="0"/>
              <a:pPr algn="r" defTabSz="914378">
                <a:buSzPts val="800"/>
              </a:pPr>
              <a:t>‹#›</a:t>
            </a:fld>
            <a:endParaRPr lang="en-US" dirty="0"/>
          </a:p>
        </p:txBody>
      </p:sp>
      <p:sp>
        <p:nvSpPr>
          <p:cNvPr id="7" name="Footer Placeholder 4"/>
          <p:cNvSpPr txBox="1"/>
          <p:nvPr>
            <p:custDataLst>
              <p:tags r:id="rId32"/>
            </p:custDataLst>
          </p:nvPr>
        </p:nvSpPr>
        <p:spPr>
          <a:xfrm>
            <a:off x="511177" y="6470652"/>
            <a:ext cx="1397138" cy="365125"/>
          </a:xfrm>
          <a:prstGeom prst="rect">
            <a:avLst/>
          </a:prstGeom>
        </p:spPr>
        <p:txBody>
          <a:bodyPr vert="horz" lIns="91440" tIns="45720" rIns="91440" bIns="45720" rtlCol="0" anchor="ctr"/>
          <a:lstStyle>
            <a:defPPr>
              <a:defRPr lang="en-US"/>
            </a:defPPr>
            <a:lvl1pPr marL="0" marR="0" indent="0" algn="ctr" defTabSz="914400" rtl="0" eaLnBrk="1" latinLnBrk="0" hangingPunct="1">
              <a:lnSpc>
                <a:spcPct val="100000"/>
              </a:lnSpc>
              <a:spcBef>
                <a:spcPct val="0"/>
              </a:spcBef>
              <a:spcAft>
                <a:spcPct val="0"/>
              </a:spcAft>
              <a:buClr>
                <a:srgbClr val="000000"/>
              </a:buClr>
              <a:buSzPts val="800"/>
              <a:buFont typeface="Arial"/>
              <a:buNone/>
              <a:defRPr sz="800" kern="1200">
                <a:solidFill>
                  <a:srgbClr val="3F3F3F"/>
                </a:solidFill>
                <a:latin typeface="Barlow"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0"/>
              </a:spcBef>
              <a:spcAft>
                <a:spcPct val="0"/>
              </a:spcAft>
              <a:buClr>
                <a:srgbClr val="000000"/>
              </a:buClr>
              <a:buSzPts val="800"/>
              <a:buFont typeface="Arial"/>
              <a:buNone/>
              <a:tabLst/>
              <a:defRPr/>
            </a:pPr>
            <a:r>
              <a:rPr kumimoji="0" lang="en-US" sz="700" b="0" i="0" u="none" strike="noStrike" kern="1200" cap="none" spc="0" normalizeH="0" baseline="0" noProof="0" dirty="0">
                <a:ln>
                  <a:noFill/>
                </a:ln>
                <a:solidFill>
                  <a:srgbClr val="3F3F3F"/>
                </a:solidFill>
                <a:effectLst/>
                <a:uLnTx/>
                <a:uFillTx/>
                <a:latin typeface="Arial Rounded MT Bold" panose="020F0704030504030204" pitchFamily="34" charset="0"/>
                <a:ea typeface="Barlow"/>
                <a:cs typeface="Barlow"/>
                <a:sym typeface="Barlow" panose="020B0604020202020204" charset="0"/>
              </a:rPr>
              <a:t>Confidential &amp; Proprietary</a:t>
            </a:r>
          </a:p>
        </p:txBody>
      </p:sp>
    </p:spTree>
    <p:extLst>
      <p:ext uri="{BB962C8B-B14F-4D97-AF65-F5344CB8AC3E}">
        <p14:creationId xmlns:p14="http://schemas.microsoft.com/office/powerpoint/2010/main" val="1161439708"/>
      </p:ext>
    </p:extLst>
  </p:cSld>
  <p:clrMap bg1="lt1" tx1="dk1" bg2="lt2" tx2="dk2" accent1="accent1" accent2="accent2" accent3="accent3" accent4="accent4" accent5="accent5" accent6="accent6" hlink="hlink" folHlink="folHlink"/>
  <p:sldLayoutIdLst>
    <p:sldLayoutId id="2147483705" r:id="rId1"/>
    <p:sldLayoutId id="2147483733" r:id="rId2"/>
    <p:sldLayoutId id="2147483727" r:id="rId3"/>
    <p:sldLayoutId id="2147483734" r:id="rId4"/>
    <p:sldLayoutId id="2147483729" r:id="rId5"/>
    <p:sldLayoutId id="2147483743" r:id="rId6"/>
    <p:sldLayoutId id="2147483730" r:id="rId7"/>
    <p:sldLayoutId id="2147483706" r:id="rId8"/>
    <p:sldLayoutId id="2147483731" r:id="rId9"/>
    <p:sldLayoutId id="2147483707" r:id="rId10"/>
    <p:sldLayoutId id="2147483708" r:id="rId11"/>
    <p:sldLayoutId id="2147483735" r:id="rId12"/>
    <p:sldLayoutId id="2147483738" r:id="rId13"/>
    <p:sldLayoutId id="2147483739" r:id="rId14"/>
    <p:sldLayoutId id="2147483740" r:id="rId15"/>
    <p:sldLayoutId id="2147483742" r:id="rId16"/>
    <p:sldLayoutId id="2147483710" r:id="rId17"/>
    <p:sldLayoutId id="2147483741" r:id="rId18"/>
    <p:sldLayoutId id="2147483719" r:id="rId19"/>
    <p:sldLayoutId id="2147483711" r:id="rId20"/>
    <p:sldLayoutId id="2147483720" r:id="rId21"/>
    <p:sldLayoutId id="2147483737" r:id="rId22"/>
    <p:sldLayoutId id="2147483721" r:id="rId23"/>
    <p:sldLayoutId id="2147483989" r:id="rId24"/>
    <p:sldLayoutId id="2147483990" r:id="rId25"/>
    <p:sldLayoutId id="2147483991" r:id="rId26"/>
    <p:sldLayoutId id="2147483992" r:id="rId27"/>
  </p:sldLayoutIdLst>
  <p:transition/>
  <p:hf hdr="0" ftr="0" dt="0"/>
  <p:txStyles>
    <p:titleStyle>
      <a:lvl1pPr algn="l" defTabSz="914378" rtl="0" eaLnBrk="1" latinLnBrk="0" hangingPunct="1">
        <a:spcBef>
          <a:spcPct val="0"/>
        </a:spcBef>
        <a:buNone/>
        <a:defRPr sz="2100" b="1" kern="1200">
          <a:solidFill>
            <a:schemeClr val="tx1"/>
          </a:solidFill>
          <a:latin typeface="Arial Rounded MT Bold" panose="020F0704030504030204" pitchFamily="34" charset="0"/>
          <a:ea typeface="+mj-ea"/>
          <a:cs typeface="+mj-cs"/>
        </a:defRPr>
      </a:lvl1pPr>
    </p:titleStyle>
    <p:bodyStyle>
      <a:lvl1pPr marL="0" indent="0" algn="l" defTabSz="914378" rtl="0" eaLnBrk="1" latinLnBrk="0" hangingPunct="1">
        <a:spcBef>
          <a:spcPct val="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00020" indent="-200020" algn="l" defTabSz="914378" rtl="0" eaLnBrk="1" latinLnBrk="0" hangingPunct="1">
        <a:spcBef>
          <a:spcPts val="600"/>
        </a:spcBef>
        <a:buClrTx/>
        <a:buSzPct val="85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38139" indent="-209545" algn="l" defTabSz="914378" rtl="0" eaLnBrk="1" latinLnBrk="0" hangingPunct="1">
        <a:spcBef>
          <a:spcPts val="600"/>
        </a:spcBef>
        <a:buClrTx/>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28634" indent="-171446" algn="l" defTabSz="914378" rtl="0" eaLnBrk="1" latinLnBrk="0" hangingPunct="1">
        <a:spcBef>
          <a:spcPts val="300"/>
        </a:spcBef>
        <a:buClrTx/>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838179" indent="-180971" algn="l" defTabSz="914378" rtl="0" eaLnBrk="1" latinLnBrk="0" hangingPunct="1">
        <a:spcBef>
          <a:spcPts val="200"/>
        </a:spcBef>
        <a:buClrTx/>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55">
          <p15:clr>
            <a:srgbClr val="F26B43"/>
          </p15:clr>
        </p15:guide>
        <p15:guide id="2" orient="horz" pos="407">
          <p15:clr>
            <a:srgbClr val="F26B43"/>
          </p15:clr>
        </p15:guide>
        <p15:guide id="3" orient="horz" pos="3034">
          <p15:clr>
            <a:srgbClr val="F26B43"/>
          </p15:clr>
        </p15:guide>
        <p15:guide id="4" pos="400">
          <p15:clr>
            <a:srgbClr val="F26B43"/>
          </p15:clr>
        </p15:guide>
        <p15:guide id="5" pos="553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abcbakersvolunteergallery/albums" TargetMode="External"/><Relationship Id="rId7" Type="http://schemas.openxmlformats.org/officeDocument/2006/relationships/hyperlink" Target="https://www.facebook.com/LemonadesCookie/" TargetMode="Externa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hyperlink" Target="https://www.facebook.com/abcbakers/" TargetMode="External"/><Relationship Id="rId5" Type="http://schemas.openxmlformats.org/officeDocument/2006/relationships/hyperlink" Target="http://www.abcsmartcookies.com/" TargetMode="External"/><Relationship Id="rId4" Type="http://schemas.openxmlformats.org/officeDocument/2006/relationships/hyperlink" Target="https://www.youtube.com/user/ABCCouncils" TargetMode="Externa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5.jpeg"/><Relationship Id="rId5" Type="http://schemas.microsoft.com/office/2007/relationships/hdphoto" Target="../media/hdphoto1.wdp"/><Relationship Id="rId4" Type="http://schemas.openxmlformats.org/officeDocument/2006/relationships/image" Target="../media/image44.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49.emf"/><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mailto:mygirls2528@gmail.com"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hyperlink" Target="http://www.gscm.org/"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mYm5jXAcrcU&amp;t=0s&amp;list=PL_3eNVWp6ObP-J4So5Zfc_cbz_H4JWLc-&amp;index=10"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hyperlink" Target="https://youtu.be/eOui7Dd6Z2A" TargetMode="External"/><Relationship Id="rId5" Type="http://schemas.openxmlformats.org/officeDocument/2006/relationships/hyperlink" Target="https://www.youtube.com/watch?v=ISAJ-byrjsY&amp;list=PL_3eNVWp6ObP-J4So5Zfc_cbz_H4JWLc-&amp;index=13" TargetMode="External"/><Relationship Id="rId4" Type="http://schemas.openxmlformats.org/officeDocument/2006/relationships/hyperlink" Target="https://www.youtube.com/watch?v=v4yqIZfx0ZA&amp;index=11&amp;list=PL_3eNVWp6ObP-J4So5Zfc_cbz_H4JWLc-"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hyperlink" Target="http://www.gscm.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www.gscm.org/"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hyperlink" Target="http://www.gscm.org/"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latin typeface="Arial Rounded MT Bold" panose="020F0704030504030204" pitchFamily="34" charset="0"/>
              </a:rPr>
              <a:t>Service Unit Cookie Training</a:t>
            </a:r>
          </a:p>
        </p:txBody>
      </p:sp>
      <p:sp>
        <p:nvSpPr>
          <p:cNvPr id="3" name="Title 2"/>
          <p:cNvSpPr>
            <a:spLocks noGrp="1"/>
          </p:cNvSpPr>
          <p:nvPr>
            <p:ph type="title"/>
          </p:nvPr>
        </p:nvSpPr>
        <p:spPr/>
        <p:txBody>
          <a:bodyPr/>
          <a:lstStyle/>
          <a:p>
            <a:r>
              <a:rPr lang="en-US" dirty="0"/>
              <a:t>2024 Cookie Program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359" y="896690"/>
            <a:ext cx="2746254" cy="1603251"/>
          </a:xfrm>
          <a:prstGeom prst="rect">
            <a:avLst/>
          </a:prstGeom>
        </p:spPr>
      </p:pic>
      <p:pic>
        <p:nvPicPr>
          <p:cNvPr id="5" name="Picture 4">
            <a:extLst>
              <a:ext uri="{FF2B5EF4-FFF2-40B4-BE49-F238E27FC236}">
                <a16:creationId xmlns:a16="http://schemas.microsoft.com/office/drawing/2014/main" id="{611C7F13-B64C-409F-909A-C477CC92E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7169" y="283631"/>
            <a:ext cx="2352633" cy="945433"/>
          </a:xfrm>
          <a:prstGeom prst="rect">
            <a:avLst/>
          </a:prstGeom>
        </p:spPr>
      </p:pic>
    </p:spTree>
    <p:extLst>
      <p:ext uri="{BB962C8B-B14F-4D97-AF65-F5344CB8AC3E}">
        <p14:creationId xmlns:p14="http://schemas.microsoft.com/office/powerpoint/2010/main" val="417719271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2024 Rewards: Initial Reward</a:t>
            </a:r>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10</a:t>
            </a:fld>
            <a:endParaRPr lang="en-US" spc="-3" dirty="0"/>
          </a:p>
        </p:txBody>
      </p:sp>
      <p:pic>
        <p:nvPicPr>
          <p:cNvPr id="26" name="Picture 25">
            <a:extLst>
              <a:ext uri="{FF2B5EF4-FFF2-40B4-BE49-F238E27FC236}">
                <a16:creationId xmlns:a16="http://schemas.microsoft.com/office/drawing/2014/main" id="{04062F4E-BC3B-4700-B070-77B69113A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236" y="113629"/>
            <a:ext cx="1566139" cy="629371"/>
          </a:xfrm>
          <a:prstGeom prst="rect">
            <a:avLst/>
          </a:prstGeom>
        </p:spPr>
      </p:pic>
      <p:pic>
        <p:nvPicPr>
          <p:cNvPr id="4" name="Picture 3">
            <a:extLst>
              <a:ext uri="{FF2B5EF4-FFF2-40B4-BE49-F238E27FC236}">
                <a16:creationId xmlns:a16="http://schemas.microsoft.com/office/drawing/2014/main" id="{3A6222C4-7E6B-4573-BEE0-82860C5B5481}"/>
              </a:ext>
            </a:extLst>
          </p:cNvPr>
          <p:cNvPicPr>
            <a:picLocks noChangeAspect="1"/>
          </p:cNvPicPr>
          <p:nvPr/>
        </p:nvPicPr>
        <p:blipFill>
          <a:blip r:embed="rId4"/>
          <a:stretch>
            <a:fillRect/>
          </a:stretch>
        </p:blipFill>
        <p:spPr>
          <a:xfrm>
            <a:off x="499269" y="1173703"/>
            <a:ext cx="8145462" cy="2255297"/>
          </a:xfrm>
          <a:prstGeom prst="rect">
            <a:avLst/>
          </a:prstGeom>
          <a:ln w="50800" cmpd="sng">
            <a:solidFill>
              <a:schemeClr val="tx1"/>
            </a:solidFill>
          </a:ln>
        </p:spPr>
      </p:pic>
      <p:sp>
        <p:nvSpPr>
          <p:cNvPr id="2" name="Rectangle 1">
            <a:extLst>
              <a:ext uri="{FF2B5EF4-FFF2-40B4-BE49-F238E27FC236}">
                <a16:creationId xmlns:a16="http://schemas.microsoft.com/office/drawing/2014/main" id="{900CEB5F-4A93-4F76-A7A3-8B5FC3CBD1ED}"/>
              </a:ext>
            </a:extLst>
          </p:cNvPr>
          <p:cNvSpPr/>
          <p:nvPr/>
        </p:nvSpPr>
        <p:spPr>
          <a:xfrm>
            <a:off x="614987" y="3657162"/>
            <a:ext cx="8441703" cy="2585323"/>
          </a:xfrm>
          <a:prstGeom prst="rect">
            <a:avLst/>
          </a:prstGeom>
        </p:spPr>
        <p:txBody>
          <a:bodyPr wrap="square">
            <a:spAutoFit/>
          </a:bodyPr>
          <a:lstStyle/>
          <a:p>
            <a:r>
              <a:rPr lang="en-US" sz="1800" b="1" dirty="0"/>
              <a:t>Troop Initial Order Reward Plan</a:t>
            </a:r>
          </a:p>
          <a:p>
            <a:r>
              <a:rPr lang="en-US" sz="1800" b="1" dirty="0"/>
              <a:t>(non-cumulative) </a:t>
            </a:r>
          </a:p>
          <a:p>
            <a:endParaRPr lang="en-US" dirty="0"/>
          </a:p>
          <a:p>
            <a:r>
              <a:rPr lang="en-US" b="1" dirty="0"/>
              <a:t>New Troops - </a:t>
            </a:r>
            <a:r>
              <a:rPr lang="en-US" dirty="0"/>
              <a:t>Order 50 cases or more and receive a “My First Cookie Sale” Patch for each girl in the troop as of 10/29/2023.</a:t>
            </a:r>
          </a:p>
          <a:p>
            <a:endParaRPr lang="en-US" dirty="0"/>
          </a:p>
          <a:p>
            <a:r>
              <a:rPr lang="en-US" b="1" dirty="0"/>
              <a:t>Troop increases initial order year over year by 50%</a:t>
            </a:r>
            <a:r>
              <a:rPr lang="en-US" dirty="0"/>
              <a:t> - Receives $50.00  off a GSCM campsite rental. </a:t>
            </a:r>
          </a:p>
          <a:p>
            <a:endParaRPr lang="en-US" dirty="0"/>
          </a:p>
          <a:p>
            <a:r>
              <a:rPr lang="en-US" b="1" dirty="0"/>
              <a:t>Troop increases initial order year over year by 100% - </a:t>
            </a:r>
            <a:r>
              <a:rPr lang="en-US" dirty="0"/>
              <a:t>Receives $100.00 applied to their Smart Cookies account. </a:t>
            </a:r>
          </a:p>
          <a:p>
            <a:endParaRPr lang="en-US" dirty="0"/>
          </a:p>
        </p:txBody>
      </p:sp>
    </p:spTree>
    <p:extLst>
      <p:ext uri="{BB962C8B-B14F-4D97-AF65-F5344CB8AC3E}">
        <p14:creationId xmlns:p14="http://schemas.microsoft.com/office/powerpoint/2010/main" val="299047851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Cumulative Main Rewards</a:t>
            </a:r>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11</a:t>
            </a:fld>
            <a:endParaRPr lang="en-US" spc="-3" dirty="0"/>
          </a:p>
        </p:txBody>
      </p:sp>
      <p:pic>
        <p:nvPicPr>
          <p:cNvPr id="26" name="Picture 25">
            <a:extLst>
              <a:ext uri="{FF2B5EF4-FFF2-40B4-BE49-F238E27FC236}">
                <a16:creationId xmlns:a16="http://schemas.microsoft.com/office/drawing/2014/main" id="{04062F4E-BC3B-4700-B070-77B69113A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236" y="113629"/>
            <a:ext cx="1566139" cy="629371"/>
          </a:xfrm>
          <a:prstGeom prst="rect">
            <a:avLst/>
          </a:prstGeom>
        </p:spPr>
      </p:pic>
      <p:pic>
        <p:nvPicPr>
          <p:cNvPr id="2" name="Picture 1">
            <a:extLst>
              <a:ext uri="{FF2B5EF4-FFF2-40B4-BE49-F238E27FC236}">
                <a16:creationId xmlns:a16="http://schemas.microsoft.com/office/drawing/2014/main" id="{92105D97-DCFA-4E94-83D6-60ED40DB6364}"/>
              </a:ext>
            </a:extLst>
          </p:cNvPr>
          <p:cNvPicPr>
            <a:picLocks noChangeAspect="1"/>
          </p:cNvPicPr>
          <p:nvPr/>
        </p:nvPicPr>
        <p:blipFill>
          <a:blip r:embed="rId4"/>
          <a:stretch>
            <a:fillRect/>
          </a:stretch>
        </p:blipFill>
        <p:spPr>
          <a:xfrm>
            <a:off x="915529" y="1183830"/>
            <a:ext cx="5438138" cy="4658867"/>
          </a:xfrm>
          <a:prstGeom prst="rect">
            <a:avLst/>
          </a:prstGeom>
          <a:ln w="44450" cmpd="sng">
            <a:solidFill>
              <a:schemeClr val="tx1"/>
            </a:solidFill>
          </a:ln>
        </p:spPr>
      </p:pic>
      <p:sp>
        <p:nvSpPr>
          <p:cNvPr id="6" name="Rectangle 5">
            <a:extLst>
              <a:ext uri="{FF2B5EF4-FFF2-40B4-BE49-F238E27FC236}">
                <a16:creationId xmlns:a16="http://schemas.microsoft.com/office/drawing/2014/main" id="{B4647009-CC45-4769-A86B-927AFCAC65CF}"/>
              </a:ext>
            </a:extLst>
          </p:cNvPr>
          <p:cNvSpPr/>
          <p:nvPr/>
        </p:nvSpPr>
        <p:spPr>
          <a:xfrm>
            <a:off x="6457361" y="1251105"/>
            <a:ext cx="2608427" cy="4524315"/>
          </a:xfrm>
          <a:prstGeom prst="rect">
            <a:avLst/>
          </a:prstGeom>
        </p:spPr>
        <p:txBody>
          <a:bodyPr wrap="square">
            <a:spAutoFit/>
          </a:bodyPr>
          <a:lstStyle/>
          <a:p>
            <a:pPr marL="285750" indent="-285750">
              <a:buFont typeface="Arial" panose="020B0604020202020204" pitchFamily="34" charset="0"/>
              <a:buChar char="•"/>
            </a:pPr>
            <a:r>
              <a:rPr lang="en-US" sz="1600" dirty="0"/>
              <a:t>All Troops must create a Main reward order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err="1"/>
              <a:t>Opt</a:t>
            </a:r>
            <a:r>
              <a:rPr lang="en-US" sz="1600" dirty="0"/>
              <a:t> Out Troops must SUBMIT a main reward order by January 14</a:t>
            </a:r>
            <a:r>
              <a:rPr lang="en-US" sz="1600" baseline="30000" dirty="0"/>
              <a:t>th</a:t>
            </a:r>
            <a:r>
              <a:rPr lang="en-US" sz="1600" dirty="0"/>
              <a:t> to receive patches only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500+ and 1,000+ club are based on individual girl sale totals, not troop proceeds. Girls in </a:t>
            </a:r>
            <a:r>
              <a:rPr lang="en-US" sz="1600" dirty="0" err="1"/>
              <a:t>Opt</a:t>
            </a:r>
            <a:r>
              <a:rPr lang="en-US" sz="1600" dirty="0"/>
              <a:t> out troops are eligible for these two club celebrations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Rewards are shipped in February 2024</a:t>
            </a:r>
          </a:p>
        </p:txBody>
      </p:sp>
    </p:spTree>
    <p:extLst>
      <p:ext uri="{BB962C8B-B14F-4D97-AF65-F5344CB8AC3E}">
        <p14:creationId xmlns:p14="http://schemas.microsoft.com/office/powerpoint/2010/main" val="24759254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Patches, Certificates and Trophies</a:t>
            </a:r>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12</a:t>
            </a:fld>
            <a:endParaRPr lang="en-US" spc="-3" dirty="0"/>
          </a:p>
        </p:txBody>
      </p:sp>
      <p:pic>
        <p:nvPicPr>
          <p:cNvPr id="26" name="Picture 25">
            <a:extLst>
              <a:ext uri="{FF2B5EF4-FFF2-40B4-BE49-F238E27FC236}">
                <a16:creationId xmlns:a16="http://schemas.microsoft.com/office/drawing/2014/main" id="{04062F4E-BC3B-4700-B070-77B69113A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236" y="113629"/>
            <a:ext cx="1566139" cy="629371"/>
          </a:xfrm>
          <a:prstGeom prst="rect">
            <a:avLst/>
          </a:prstGeom>
        </p:spPr>
      </p:pic>
      <p:pic>
        <p:nvPicPr>
          <p:cNvPr id="2" name="Picture 1">
            <a:extLst>
              <a:ext uri="{FF2B5EF4-FFF2-40B4-BE49-F238E27FC236}">
                <a16:creationId xmlns:a16="http://schemas.microsoft.com/office/drawing/2014/main" id="{DFA55C7F-A38E-44B5-8885-80AC59B40CB2}"/>
              </a:ext>
            </a:extLst>
          </p:cNvPr>
          <p:cNvPicPr>
            <a:picLocks noChangeAspect="1"/>
          </p:cNvPicPr>
          <p:nvPr/>
        </p:nvPicPr>
        <p:blipFill>
          <a:blip r:embed="rId4"/>
          <a:stretch>
            <a:fillRect/>
          </a:stretch>
        </p:blipFill>
        <p:spPr>
          <a:xfrm>
            <a:off x="820474" y="1163274"/>
            <a:ext cx="6504153" cy="3824246"/>
          </a:xfrm>
          <a:prstGeom prst="rect">
            <a:avLst/>
          </a:prstGeom>
          <a:ln w="38100" cmpd="sng">
            <a:solidFill>
              <a:schemeClr val="tx1"/>
            </a:solidFill>
          </a:ln>
        </p:spPr>
      </p:pic>
      <p:sp>
        <p:nvSpPr>
          <p:cNvPr id="3" name="Rectangle 2">
            <a:extLst>
              <a:ext uri="{FF2B5EF4-FFF2-40B4-BE49-F238E27FC236}">
                <a16:creationId xmlns:a16="http://schemas.microsoft.com/office/drawing/2014/main" id="{AD0496B9-ED5A-46DA-8DE3-6B1FECC851DB}"/>
              </a:ext>
            </a:extLst>
          </p:cNvPr>
          <p:cNvSpPr/>
          <p:nvPr/>
        </p:nvSpPr>
        <p:spPr>
          <a:xfrm>
            <a:off x="635003" y="5188998"/>
            <a:ext cx="9093459" cy="1754326"/>
          </a:xfrm>
          <a:prstGeom prst="rect">
            <a:avLst/>
          </a:prstGeom>
        </p:spPr>
        <p:txBody>
          <a:bodyPr wrap="square">
            <a:spAutoFit/>
          </a:bodyPr>
          <a:lstStyle/>
          <a:p>
            <a:r>
              <a:rPr lang="en-US" sz="1800" b="1" dirty="0"/>
              <a:t>Booth Sale </a:t>
            </a:r>
            <a:r>
              <a:rPr lang="en-US" sz="1800" dirty="0"/>
              <a:t>– </a:t>
            </a:r>
            <a:r>
              <a:rPr lang="en-US" dirty="0"/>
              <a:t>Participate in 2 booth sales documented in Smart Cookies.</a:t>
            </a:r>
          </a:p>
          <a:p>
            <a:r>
              <a:rPr lang="en-US" sz="1800" b="1" dirty="0"/>
              <a:t>Cookie Share </a:t>
            </a:r>
            <a:r>
              <a:rPr lang="en-US" sz="1800" dirty="0"/>
              <a:t>– </a:t>
            </a:r>
            <a:r>
              <a:rPr lang="en-US" dirty="0"/>
              <a:t>Collect 20+ Pkgs in virtual cookie share.</a:t>
            </a:r>
          </a:p>
          <a:p>
            <a:r>
              <a:rPr lang="en-US" sz="1800" b="1" dirty="0"/>
              <a:t>Cookie Techie </a:t>
            </a:r>
            <a:r>
              <a:rPr lang="en-US" sz="1800" dirty="0"/>
              <a:t>– </a:t>
            </a:r>
            <a:r>
              <a:rPr lang="en-US" dirty="0"/>
              <a:t>Use DC24 and sell 60+ Pkgs via shipped only.</a:t>
            </a:r>
          </a:p>
          <a:p>
            <a:r>
              <a:rPr lang="en-US" sz="1800" b="1" dirty="0"/>
              <a:t>Level Bar </a:t>
            </a:r>
            <a:r>
              <a:rPr lang="en-US" sz="1800" dirty="0"/>
              <a:t>– </a:t>
            </a:r>
            <a:r>
              <a:rPr lang="en-US" dirty="0"/>
              <a:t>Attained at highest level sold. Increments of 100. </a:t>
            </a:r>
          </a:p>
          <a:p>
            <a:endParaRPr lang="en-US" sz="1800" dirty="0"/>
          </a:p>
          <a:p>
            <a:r>
              <a:rPr lang="en-US" sz="1800" b="1" dirty="0"/>
              <a:t> </a:t>
            </a:r>
          </a:p>
        </p:txBody>
      </p:sp>
    </p:spTree>
    <p:extLst>
      <p:ext uri="{BB962C8B-B14F-4D97-AF65-F5344CB8AC3E}">
        <p14:creationId xmlns:p14="http://schemas.microsoft.com/office/powerpoint/2010/main" val="358691581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2024 Proceeds Structure</a:t>
            </a:r>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13</a:t>
            </a:fld>
            <a:endParaRPr lang="en-US" spc="-3" dirty="0"/>
          </a:p>
        </p:txBody>
      </p:sp>
      <p:pic>
        <p:nvPicPr>
          <p:cNvPr id="26" name="Picture 25">
            <a:extLst>
              <a:ext uri="{FF2B5EF4-FFF2-40B4-BE49-F238E27FC236}">
                <a16:creationId xmlns:a16="http://schemas.microsoft.com/office/drawing/2014/main" id="{04062F4E-BC3B-4700-B070-77B69113A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236" y="113629"/>
            <a:ext cx="1566139" cy="629371"/>
          </a:xfrm>
          <a:prstGeom prst="rect">
            <a:avLst/>
          </a:prstGeom>
        </p:spPr>
      </p:pic>
      <p:sp>
        <p:nvSpPr>
          <p:cNvPr id="2" name="Rectangle 1">
            <a:extLst>
              <a:ext uri="{FF2B5EF4-FFF2-40B4-BE49-F238E27FC236}">
                <a16:creationId xmlns:a16="http://schemas.microsoft.com/office/drawing/2014/main" id="{2BF4B29E-6BA6-438F-9A2C-1368DCDA592D}"/>
              </a:ext>
            </a:extLst>
          </p:cNvPr>
          <p:cNvSpPr/>
          <p:nvPr/>
        </p:nvSpPr>
        <p:spPr>
          <a:xfrm>
            <a:off x="895545" y="1187777"/>
            <a:ext cx="7884919" cy="3977692"/>
          </a:xfrm>
          <a:prstGeom prst="rect">
            <a:avLst/>
          </a:prstGeom>
        </p:spPr>
        <p:txBody>
          <a:bodyPr wrap="square">
            <a:spAutoFit/>
          </a:bodyPr>
          <a:lstStyle/>
          <a:p>
            <a:pPr>
              <a:lnSpc>
                <a:spcPct val="120000"/>
              </a:lnSpc>
            </a:pPr>
            <a:r>
              <a:rPr lang="en-US" sz="2400" dirty="0">
                <a:latin typeface="+mn-lt"/>
                <a:cs typeface="Arial" panose="020B0604020202020204" pitchFamily="34" charset="0"/>
              </a:rPr>
              <a:t>Troop proceeds = $0.70 for all 9 varieties </a:t>
            </a:r>
          </a:p>
          <a:p>
            <a:pPr>
              <a:lnSpc>
                <a:spcPct val="120000"/>
              </a:lnSpc>
            </a:pPr>
            <a:r>
              <a:rPr lang="en-US" sz="2400" dirty="0">
                <a:latin typeface="+mn-lt"/>
                <a:cs typeface="Arial" panose="020B0604020202020204" pitchFamily="34" charset="0"/>
              </a:rPr>
              <a:t>With the optional/earned $0.08 for Spring Renewal (Early Bird) and $0.05 for opt out, Junior and above</a:t>
            </a:r>
            <a:endParaRPr lang="en-US" sz="2400" b="1" dirty="0">
              <a:latin typeface="+mn-lt"/>
              <a:cs typeface="Arial" panose="020B0604020202020204" pitchFamily="34" charset="0"/>
            </a:endParaRPr>
          </a:p>
          <a:p>
            <a:endParaRPr lang="en-US" sz="2400" dirty="0">
              <a:highlight>
                <a:srgbClr val="FFFF00"/>
              </a:highlight>
              <a:latin typeface="+mn-lt"/>
              <a:cs typeface="Arial" panose="020B0604020202020204" pitchFamily="34" charset="0"/>
            </a:endParaRPr>
          </a:p>
          <a:p>
            <a:pPr>
              <a:lnSpc>
                <a:spcPct val="120000"/>
              </a:lnSpc>
            </a:pPr>
            <a:r>
              <a:rPr lang="en-US" sz="2400" dirty="0">
                <a:latin typeface="+mn-lt"/>
                <a:cs typeface="Arial" panose="020B0604020202020204" pitchFamily="34" charset="0"/>
              </a:rPr>
              <a:t>TCMs must regularly transfer packages to Girls in Smart Cookies for Girls to see their earn rewards</a:t>
            </a:r>
          </a:p>
          <a:p>
            <a:pPr>
              <a:lnSpc>
                <a:spcPct val="120000"/>
              </a:lnSpc>
            </a:pPr>
            <a:endParaRPr lang="en-US" sz="2400" dirty="0">
              <a:latin typeface="+mn-lt"/>
              <a:cs typeface="Arial" panose="020B0604020202020204" pitchFamily="34" charset="0"/>
            </a:endParaRPr>
          </a:p>
          <a:p>
            <a:pPr>
              <a:lnSpc>
                <a:spcPct val="120000"/>
              </a:lnSpc>
            </a:pPr>
            <a:r>
              <a:rPr lang="en-US" sz="2400" dirty="0">
                <a:latin typeface="+mn-lt"/>
                <a:cs typeface="Arial" panose="020B0604020202020204" pitchFamily="34" charset="0"/>
              </a:rPr>
              <a:t>Parents will be able to track sales and money owed through the DC24 platform</a:t>
            </a:r>
            <a:endParaRPr lang="en-US" sz="2400" dirty="0">
              <a:latin typeface="+mn-lt"/>
            </a:endParaRPr>
          </a:p>
        </p:txBody>
      </p:sp>
    </p:spTree>
    <p:extLst>
      <p:ext uri="{BB962C8B-B14F-4D97-AF65-F5344CB8AC3E}">
        <p14:creationId xmlns:p14="http://schemas.microsoft.com/office/powerpoint/2010/main" val="110292073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0D4E0-B234-42E9-AF77-15E9DE3F700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49305" y="0"/>
            <a:ext cx="7817579" cy="5520593"/>
          </a:xfrm>
          <a:prstGeom prst="rect">
            <a:avLst/>
          </a:prstGeom>
        </p:spPr>
      </p:pic>
      <p:pic>
        <p:nvPicPr>
          <p:cNvPr id="3" name="Picture 2">
            <a:extLst>
              <a:ext uri="{FF2B5EF4-FFF2-40B4-BE49-F238E27FC236}">
                <a16:creationId xmlns:a16="http://schemas.microsoft.com/office/drawing/2014/main" id="{E99CA183-F799-48EA-9323-C5E3B0D3BE4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4197" y="1138688"/>
            <a:ext cx="4293079" cy="2818298"/>
          </a:xfrm>
          <a:prstGeom prst="rect">
            <a:avLst/>
          </a:prstGeom>
        </p:spPr>
      </p:pic>
      <p:sp>
        <p:nvSpPr>
          <p:cNvPr id="6" name="Title 4"/>
          <p:cNvSpPr txBox="1">
            <a:spLocks/>
          </p:cNvSpPr>
          <p:nvPr/>
        </p:nvSpPr>
        <p:spPr>
          <a:xfrm>
            <a:off x="781652" y="411045"/>
            <a:ext cx="8145462" cy="457200"/>
          </a:xfrm>
          <a:prstGeom prst="rect">
            <a:avLst/>
          </a:prstGeom>
        </p:spPr>
        <p:txBody>
          <a:bodyPr vert="horz" lIns="0" tIns="36576" rIns="73152" bIns="36576"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dirty="0">
                <a:latin typeface="Arial Rounded MT Bold" panose="020F0704030504030204" pitchFamily="34" charset="0"/>
              </a:rPr>
              <a:t>2024 Theme and Mascot</a:t>
            </a:r>
          </a:p>
        </p:txBody>
      </p:sp>
      <p:sp>
        <p:nvSpPr>
          <p:cNvPr id="5" name="TextBox 4"/>
          <p:cNvSpPr txBox="1"/>
          <p:nvPr/>
        </p:nvSpPr>
        <p:spPr>
          <a:xfrm>
            <a:off x="912724" y="4661223"/>
            <a:ext cx="7629103" cy="1200329"/>
          </a:xfrm>
          <a:prstGeom prst="rect">
            <a:avLst/>
          </a:prstGeom>
          <a:noFill/>
        </p:spPr>
        <p:txBody>
          <a:bodyPr wrap="square" rtlCol="0">
            <a:spAutoFit/>
          </a:bodyPr>
          <a:lstStyle/>
          <a:p>
            <a:pPr algn="ctr"/>
            <a:r>
              <a:rPr lang="en-US" sz="1800" dirty="0">
                <a:solidFill>
                  <a:schemeClr val="tx1">
                    <a:lumMod val="65000"/>
                    <a:lumOff val="35000"/>
                  </a:schemeClr>
                </a:solidFill>
                <a:latin typeface="Arial Rounded MT Bold" panose="020F0704030504030204" pitchFamily="34" charset="0"/>
              </a:rPr>
              <a:t>Every Girl Scout has their own magic skills they can unlock during cookie season! Girls can have fun while building upon what they already know and have yet to learn. Just like Lottie the axolotl, every girl has the magic skill of regeneration and growth!</a:t>
            </a:r>
          </a:p>
        </p:txBody>
      </p:sp>
    </p:spTree>
    <p:extLst>
      <p:ext uri="{BB962C8B-B14F-4D97-AF65-F5344CB8AC3E}">
        <p14:creationId xmlns:p14="http://schemas.microsoft.com/office/powerpoint/2010/main" val="29983096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vector graphics&#10;&#10;Description automatically generated">
            <a:extLst>
              <a:ext uri="{FF2B5EF4-FFF2-40B4-BE49-F238E27FC236}">
                <a16:creationId xmlns:a16="http://schemas.microsoft.com/office/drawing/2014/main" id="{54FC27B3-AC89-7F44-B377-A2625403A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983" y="1444075"/>
            <a:ext cx="4572000" cy="4572000"/>
          </a:xfrm>
          <a:prstGeom prst="rect">
            <a:avLst/>
          </a:prstGeom>
        </p:spPr>
      </p:pic>
      <p:pic>
        <p:nvPicPr>
          <p:cNvPr id="27" name="Picture 26" descr="A picture containing aircraft&#10;&#10;Description automatically generated">
            <a:extLst>
              <a:ext uri="{FF2B5EF4-FFF2-40B4-BE49-F238E27FC236}">
                <a16:creationId xmlns:a16="http://schemas.microsoft.com/office/drawing/2014/main" id="{5C0BAE42-CD01-C741-9724-32AF1F527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36679" flipH="1">
            <a:off x="204953" y="2856800"/>
            <a:ext cx="2743200" cy="274320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3988824" y="275368"/>
            <a:ext cx="2812942" cy="3116497"/>
          </a:xfrm>
          <a:prstGeom prst="rect">
            <a:avLst/>
          </a:prstGeom>
        </p:spPr>
      </p:pic>
      <p:pic>
        <p:nvPicPr>
          <p:cNvPr id="10" name="Picture 9"/>
          <p:cNvPicPr>
            <a:picLocks noChangeAspect="1"/>
          </p:cNvPicPr>
          <p:nvPr/>
        </p:nvPicPr>
        <p:blipFill rotWithShape="1">
          <a:blip r:embed="rId6"/>
          <a:srcRect t="4171"/>
          <a:stretch/>
        </p:blipFill>
        <p:spPr>
          <a:xfrm>
            <a:off x="556857" y="16491"/>
            <a:ext cx="8565879" cy="366454"/>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rot="16200000">
            <a:off x="756862" y="741004"/>
            <a:ext cx="2755191" cy="3010119"/>
          </a:xfrm>
          <a:prstGeom prst="rect">
            <a:avLst/>
          </a:prstGeom>
        </p:spPr>
      </p:pic>
      <p:sp>
        <p:nvSpPr>
          <p:cNvPr id="20" name="Title 1"/>
          <p:cNvSpPr>
            <a:spLocks noGrp="1"/>
          </p:cNvSpPr>
          <p:nvPr>
            <p:ph type="title"/>
          </p:nvPr>
        </p:nvSpPr>
        <p:spPr/>
        <p:txBody>
          <a:bodyPr/>
          <a:lstStyle/>
          <a:p>
            <a:r>
              <a:rPr lang="en-US" dirty="0">
                <a:latin typeface="Arial Rounded MT Bold" panose="020F0704030504030204" pitchFamily="34" charset="0"/>
              </a:rPr>
              <a:t>Sample clip art</a:t>
            </a:r>
          </a:p>
        </p:txBody>
      </p:sp>
      <p:sp>
        <p:nvSpPr>
          <p:cNvPr id="4" name="Slide Number Placeholder 3"/>
          <p:cNvSpPr>
            <a:spLocks noGrp="1"/>
          </p:cNvSpPr>
          <p:nvPr>
            <p:ph type="sldNum" sz="quarter" idx="12"/>
          </p:nvPr>
        </p:nvSpPr>
        <p:spPr/>
        <p:txBody>
          <a:bodyPr/>
          <a:lstStyle/>
          <a:p>
            <a:pPr defTabSz="914378"/>
            <a:fld id="{189CB434-591C-46E0-AC43-29A15677F0BE}" type="slidenum">
              <a:rPr lang="en-US" smtClean="0"/>
              <a:pPr defTabSz="914378"/>
              <a:t>15</a:t>
            </a:fld>
            <a:endParaRPr lang="en-US" dirty="0"/>
          </a:p>
        </p:txBody>
      </p:sp>
      <p:pic>
        <p:nvPicPr>
          <p:cNvPr id="8" name="Picture 7"/>
          <p:cNvPicPr>
            <a:picLocks noChangeAspect="1"/>
          </p:cNvPicPr>
          <p:nvPr/>
        </p:nvPicPr>
        <p:blipFill>
          <a:blip r:embed="rId8">
            <a:clrChange>
              <a:clrFrom>
                <a:srgbClr val="FFFFFF"/>
              </a:clrFrom>
              <a:clrTo>
                <a:srgbClr val="FFFFFF">
                  <a:alpha val="0"/>
                </a:srgbClr>
              </a:clrTo>
            </a:clrChange>
          </a:blip>
          <a:stretch>
            <a:fillRect/>
          </a:stretch>
        </p:blipFill>
        <p:spPr>
          <a:xfrm>
            <a:off x="7706415" y="1986689"/>
            <a:ext cx="1074050" cy="1305270"/>
          </a:xfrm>
          <a:prstGeom prst="rect">
            <a:avLst/>
          </a:prstGeom>
        </p:spPr>
      </p:pic>
      <p:pic>
        <p:nvPicPr>
          <p:cNvPr id="3" name="Picture 2" descr="A picture containing vector graphics&#10;&#10;Description automatically generated">
            <a:extLst>
              <a:ext uri="{FF2B5EF4-FFF2-40B4-BE49-F238E27FC236}">
                <a16:creationId xmlns:a16="http://schemas.microsoft.com/office/drawing/2014/main" id="{0E672888-31C4-D64E-9503-DDC9BCE023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7508" y="481405"/>
            <a:ext cx="1908972" cy="1431729"/>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2F673C5B-D80A-4041-97EB-33CC97E4FA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788" y="3831383"/>
            <a:ext cx="3693214" cy="3693214"/>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3F2310BD-D987-1444-A39A-CDE8030B61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73633" y="4074621"/>
            <a:ext cx="3693214" cy="3693214"/>
          </a:xfrm>
          <a:prstGeom prst="rect">
            <a:avLst/>
          </a:prstGeom>
        </p:spPr>
      </p:pic>
      <p:pic>
        <p:nvPicPr>
          <p:cNvPr id="25" name="Picture 24" descr="A picture containing outdoor object, vector graphics&#10;&#10;Description automatically generated">
            <a:extLst>
              <a:ext uri="{FF2B5EF4-FFF2-40B4-BE49-F238E27FC236}">
                <a16:creationId xmlns:a16="http://schemas.microsoft.com/office/drawing/2014/main" id="{DC55FA5F-AD2F-3F49-AEC8-A2579CED10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042583" y="2856800"/>
            <a:ext cx="2743200" cy="2743200"/>
          </a:xfrm>
          <a:prstGeom prst="rect">
            <a:avLst/>
          </a:prstGeom>
        </p:spPr>
      </p:pic>
      <p:pic>
        <p:nvPicPr>
          <p:cNvPr id="29" name="Picture 28" descr="A picture containing outdoor object, blur&#10;&#10;Description automatically generated">
            <a:extLst>
              <a:ext uri="{FF2B5EF4-FFF2-40B4-BE49-F238E27FC236}">
                <a16:creationId xmlns:a16="http://schemas.microsoft.com/office/drawing/2014/main" id="{2A851EC8-6488-174D-959E-A12462F0B2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66596" y="3429000"/>
            <a:ext cx="4159711" cy="4159711"/>
          </a:xfrm>
          <a:prstGeom prst="rect">
            <a:avLst/>
          </a:prstGeom>
        </p:spPr>
      </p:pic>
      <p:pic>
        <p:nvPicPr>
          <p:cNvPr id="5" name="Picture 4">
            <a:extLst>
              <a:ext uri="{FF2B5EF4-FFF2-40B4-BE49-F238E27FC236}">
                <a16:creationId xmlns:a16="http://schemas.microsoft.com/office/drawing/2014/main" id="{DDD2095C-5B2E-4241-92BB-32CB83774CBE}"/>
              </a:ext>
            </a:extLst>
          </p:cNvPr>
          <p:cNvPicPr>
            <a:picLocks noChangeAspect="1"/>
          </p:cNvPicPr>
          <p:nvPr/>
        </p:nvPicPr>
        <p:blipFill>
          <a:blip r:embed="rId14"/>
          <a:stretch>
            <a:fillRect/>
          </a:stretch>
        </p:blipFill>
        <p:spPr>
          <a:xfrm>
            <a:off x="2011792" y="1913135"/>
            <a:ext cx="1900402" cy="2315266"/>
          </a:xfrm>
          <a:prstGeom prst="rect">
            <a:avLst/>
          </a:prstGeom>
        </p:spPr>
      </p:pic>
    </p:spTree>
    <p:extLst>
      <p:ext uri="{BB962C8B-B14F-4D97-AF65-F5344CB8AC3E}">
        <p14:creationId xmlns:p14="http://schemas.microsoft.com/office/powerpoint/2010/main" val="262166076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0" anchor="t" anchorCtr="0"/>
          <a:lstStyle/>
          <a:p>
            <a:r>
              <a:rPr lang="en-US" dirty="0">
                <a:latin typeface="Arial Rounded MT Bold" panose="020F0704030504030204" pitchFamily="34" charset="0"/>
              </a:rPr>
              <a:t>Sample patterns and borders</a:t>
            </a:r>
          </a:p>
        </p:txBody>
      </p:sp>
      <p:pic>
        <p:nvPicPr>
          <p:cNvPr id="5" name="Picture 4">
            <a:extLst>
              <a:ext uri="{FF2B5EF4-FFF2-40B4-BE49-F238E27FC236}">
                <a16:creationId xmlns:a16="http://schemas.microsoft.com/office/drawing/2014/main" id="{E8F94BC7-A42B-4C85-805F-7CD0E5AFC5A8}"/>
              </a:ext>
            </a:extLst>
          </p:cNvPr>
          <p:cNvPicPr>
            <a:picLocks noChangeAspect="1"/>
          </p:cNvPicPr>
          <p:nvPr/>
        </p:nvPicPr>
        <p:blipFill>
          <a:blip r:embed="rId3"/>
          <a:stretch>
            <a:fillRect/>
          </a:stretch>
        </p:blipFill>
        <p:spPr>
          <a:xfrm>
            <a:off x="5356545" y="1027899"/>
            <a:ext cx="2468880" cy="2719836"/>
          </a:xfrm>
          <a:prstGeom prst="rect">
            <a:avLst/>
          </a:prstGeom>
        </p:spPr>
      </p:pic>
      <p:pic>
        <p:nvPicPr>
          <p:cNvPr id="9" name="Picture 8">
            <a:extLst>
              <a:ext uri="{FF2B5EF4-FFF2-40B4-BE49-F238E27FC236}">
                <a16:creationId xmlns:a16="http://schemas.microsoft.com/office/drawing/2014/main" id="{603D4EBB-F977-4128-8065-B76C281636EC}"/>
              </a:ext>
            </a:extLst>
          </p:cNvPr>
          <p:cNvPicPr>
            <a:picLocks noChangeAspect="1"/>
          </p:cNvPicPr>
          <p:nvPr/>
        </p:nvPicPr>
        <p:blipFill>
          <a:blip r:embed="rId4"/>
          <a:stretch>
            <a:fillRect/>
          </a:stretch>
        </p:blipFill>
        <p:spPr>
          <a:xfrm>
            <a:off x="1780856" y="1027899"/>
            <a:ext cx="2468880" cy="2738810"/>
          </a:xfrm>
          <a:prstGeom prst="rect">
            <a:avLst/>
          </a:prstGeom>
        </p:spPr>
      </p:pic>
      <p:pic>
        <p:nvPicPr>
          <p:cNvPr id="11" name="Picture 10">
            <a:extLst>
              <a:ext uri="{FF2B5EF4-FFF2-40B4-BE49-F238E27FC236}">
                <a16:creationId xmlns:a16="http://schemas.microsoft.com/office/drawing/2014/main" id="{6F0A5EA4-58B5-4535-B55E-7DD7A640C730}"/>
              </a:ext>
            </a:extLst>
          </p:cNvPr>
          <p:cNvPicPr>
            <a:picLocks noChangeAspect="1"/>
          </p:cNvPicPr>
          <p:nvPr/>
        </p:nvPicPr>
        <p:blipFill rotWithShape="1">
          <a:blip r:embed="rId5"/>
          <a:srcRect r="6026"/>
          <a:stretch/>
        </p:blipFill>
        <p:spPr>
          <a:xfrm>
            <a:off x="550984" y="5722924"/>
            <a:ext cx="8593016" cy="664464"/>
          </a:xfrm>
          <a:prstGeom prst="rect">
            <a:avLst/>
          </a:prstGeom>
        </p:spPr>
      </p:pic>
      <p:pic>
        <p:nvPicPr>
          <p:cNvPr id="13" name="Picture 12">
            <a:extLst>
              <a:ext uri="{FF2B5EF4-FFF2-40B4-BE49-F238E27FC236}">
                <a16:creationId xmlns:a16="http://schemas.microsoft.com/office/drawing/2014/main" id="{A6D2EDE2-82A8-4D16-B382-870A1C275AEC}"/>
              </a:ext>
            </a:extLst>
          </p:cNvPr>
          <p:cNvPicPr>
            <a:picLocks noChangeAspect="1"/>
          </p:cNvPicPr>
          <p:nvPr/>
        </p:nvPicPr>
        <p:blipFill rotWithShape="1">
          <a:blip r:embed="rId6"/>
          <a:srcRect r="5947"/>
          <a:stretch/>
        </p:blipFill>
        <p:spPr>
          <a:xfrm>
            <a:off x="550984" y="4009138"/>
            <a:ext cx="8600160" cy="664464"/>
          </a:xfrm>
          <a:prstGeom prst="rect">
            <a:avLst/>
          </a:prstGeom>
        </p:spPr>
      </p:pic>
      <p:pic>
        <p:nvPicPr>
          <p:cNvPr id="15" name="Picture 14">
            <a:extLst>
              <a:ext uri="{FF2B5EF4-FFF2-40B4-BE49-F238E27FC236}">
                <a16:creationId xmlns:a16="http://schemas.microsoft.com/office/drawing/2014/main" id="{CBCEC132-0E6A-4D91-B2B2-2774966B13BD}"/>
              </a:ext>
            </a:extLst>
          </p:cNvPr>
          <p:cNvPicPr>
            <a:picLocks noChangeAspect="1"/>
          </p:cNvPicPr>
          <p:nvPr/>
        </p:nvPicPr>
        <p:blipFill rotWithShape="1">
          <a:blip r:embed="rId7"/>
          <a:srcRect r="5948"/>
          <a:stretch/>
        </p:blipFill>
        <p:spPr>
          <a:xfrm>
            <a:off x="550984" y="4866031"/>
            <a:ext cx="8600160" cy="664464"/>
          </a:xfrm>
          <a:prstGeom prst="rect">
            <a:avLst/>
          </a:prstGeom>
        </p:spPr>
      </p:pic>
    </p:spTree>
    <p:extLst>
      <p:ext uri="{BB962C8B-B14F-4D97-AF65-F5344CB8AC3E}">
        <p14:creationId xmlns:p14="http://schemas.microsoft.com/office/powerpoint/2010/main" val="8294600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781652" y="411045"/>
            <a:ext cx="8145462" cy="457200"/>
          </a:xfrm>
          <a:prstGeom prst="rect">
            <a:avLst/>
          </a:prstGeom>
        </p:spPr>
        <p:txBody>
          <a:bodyPr vert="horz" lIns="0" tIns="36576" rIns="73152" bIns="36576"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dirty="0">
                <a:latin typeface="Arial Rounded MT Bold" panose="020F0704030504030204" pitchFamily="34" charset="0"/>
              </a:rPr>
              <a:t>2024 Online Resources</a:t>
            </a:r>
          </a:p>
        </p:txBody>
      </p:sp>
      <p:graphicFrame>
        <p:nvGraphicFramePr>
          <p:cNvPr id="7" name="Table 6">
            <a:extLst>
              <a:ext uri="{FF2B5EF4-FFF2-40B4-BE49-F238E27FC236}">
                <a16:creationId xmlns:a16="http://schemas.microsoft.com/office/drawing/2014/main" id="{86AAC1AA-7FB4-4396-9F9F-F1680D7E178A}"/>
              </a:ext>
            </a:extLst>
          </p:cNvPr>
          <p:cNvGraphicFramePr>
            <a:graphicFrameLocks noGrp="1"/>
          </p:cNvGraphicFramePr>
          <p:nvPr>
            <p:extLst>
              <p:ext uri="{D42A27DB-BD31-4B8C-83A1-F6EECF244321}">
                <p14:modId xmlns:p14="http://schemas.microsoft.com/office/powerpoint/2010/main" val="1964951067"/>
              </p:ext>
            </p:extLst>
          </p:nvPr>
        </p:nvGraphicFramePr>
        <p:xfrm>
          <a:off x="781652" y="1152995"/>
          <a:ext cx="7325101" cy="5293960"/>
        </p:xfrm>
        <a:graphic>
          <a:graphicData uri="http://schemas.openxmlformats.org/drawingml/2006/table">
            <a:tbl>
              <a:tblPr firstRow="1" bandRow="1">
                <a:tableStyleId>{912C8C85-51F0-491E-9774-3900AFEF0FD7}</a:tableStyleId>
              </a:tblPr>
              <a:tblGrid>
                <a:gridCol w="2316121">
                  <a:extLst>
                    <a:ext uri="{9D8B030D-6E8A-4147-A177-3AD203B41FA5}">
                      <a16:colId xmlns:a16="http://schemas.microsoft.com/office/drawing/2014/main" val="3873504417"/>
                    </a:ext>
                  </a:extLst>
                </a:gridCol>
                <a:gridCol w="5008980">
                  <a:extLst>
                    <a:ext uri="{9D8B030D-6E8A-4147-A177-3AD203B41FA5}">
                      <a16:colId xmlns:a16="http://schemas.microsoft.com/office/drawing/2014/main" val="1643601884"/>
                    </a:ext>
                  </a:extLst>
                </a:gridCol>
              </a:tblGrid>
              <a:tr h="237502">
                <a:tc>
                  <a:txBody>
                    <a:bodyPr/>
                    <a:lstStyle/>
                    <a:p>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Resource</a:t>
                      </a:r>
                    </a:p>
                  </a:txBody>
                  <a:tcPr/>
                </a:tc>
                <a:tc>
                  <a:txBody>
                    <a:bodyPr/>
                    <a:lstStyle/>
                    <a:p>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Location</a:t>
                      </a:r>
                    </a:p>
                  </a:txBody>
                  <a:tcPr/>
                </a:tc>
                <a:extLst>
                  <a:ext uri="{0D108BD9-81ED-4DB2-BD59-A6C34878D82A}">
                    <a16:rowId xmlns:a16="http://schemas.microsoft.com/office/drawing/2014/main" val="1602119170"/>
                  </a:ext>
                </a:extLst>
              </a:tr>
              <a:tr h="395837">
                <a:tc>
                  <a:txBody>
                    <a:bodyPr/>
                    <a:lstStyle/>
                    <a:p>
                      <a:r>
                        <a:rPr lang="en-US" sz="1400" dirty="0"/>
                        <a:t>Cookie theme</a:t>
                      </a:r>
                      <a:r>
                        <a:rPr lang="en-US" sz="1400" baseline="0" dirty="0"/>
                        <a:t> information</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3"/>
                        </a:rPr>
                        <a:t>https://www.flickr.com/photos/abcbakersvolunteergallery/albums</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3574700708"/>
                  </a:ext>
                </a:extLst>
              </a:tr>
              <a:tr h="395837">
                <a:tc>
                  <a:txBody>
                    <a:bodyPr/>
                    <a:lstStyle/>
                    <a:p>
                      <a:r>
                        <a:rPr lang="en-US" sz="1400" dirty="0"/>
                        <a:t>Selling safely video and tips and volunteer training tutorials</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4"/>
                        </a:rPr>
                        <a:t>https://www.youtube.com/user/ABCCouncils</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3391345297"/>
                  </a:ext>
                </a:extLst>
              </a:tr>
              <a:tr h="395837">
                <a:tc>
                  <a:txBody>
                    <a:bodyPr/>
                    <a:lstStyle/>
                    <a:p>
                      <a:r>
                        <a:rPr lang="en-US" sz="1400" dirty="0"/>
                        <a:t>Cookie variety details</a:t>
                      </a:r>
                      <a:endParaRPr lang="en-US" sz="1400" dirty="0">
                        <a:latin typeface="Microsoft Sans Serif" panose="020B0604020202020204" pitchFamily="34" charset="0"/>
                        <a:cs typeface="Microsoft Sans Serif"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hlinkClick r:id="rId5"/>
                        </a:rPr>
                        <a:t>www.abcSmart Cookies.com</a:t>
                      </a:r>
                      <a:endParaRPr lang="en-US" sz="1400" dirty="0"/>
                    </a:p>
                    <a:p>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1184444923"/>
                  </a:ext>
                </a:extLst>
              </a:tr>
              <a:tr h="554172">
                <a:tc>
                  <a:txBody>
                    <a:bodyPr/>
                    <a:lstStyle/>
                    <a:p>
                      <a:r>
                        <a:rPr lang="en-US" sz="1400" dirty="0"/>
                        <a:t>Social media tips &amp; tricks to boost engagement</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5"/>
                        </a:rPr>
                        <a:t>www.abcSmart Cookies.com</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2123964145"/>
                  </a:ext>
                </a:extLst>
              </a:tr>
              <a:tr h="237502">
                <a:tc>
                  <a:txBody>
                    <a:bodyPr/>
                    <a:lstStyle/>
                    <a:p>
                      <a:r>
                        <a:rPr lang="en-US" sz="1400" dirty="0"/>
                        <a:t>Rall</a:t>
                      </a:r>
                      <a:r>
                        <a:rPr lang="en-US" sz="1400" baseline="0" dirty="0"/>
                        <a:t>y Guide</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5"/>
                        </a:rPr>
                        <a:t>www.abcSmart Cookies.com</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1254685502"/>
                  </a:ext>
                </a:extLst>
              </a:tr>
              <a:tr h="870842">
                <a:tc>
                  <a:txBody>
                    <a:bodyPr/>
                    <a:lstStyle/>
                    <a:p>
                      <a:r>
                        <a:rPr lang="en-US" sz="1400" dirty="0"/>
                        <a:t>Cookie Calculator</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5"/>
                        </a:rPr>
                        <a:t>www.abcSmart Cookies.com</a:t>
                      </a:r>
                      <a:endParaRPr lang="en-US" sz="1400" dirty="0"/>
                    </a:p>
                    <a:p>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571007227"/>
                  </a:ext>
                </a:extLst>
              </a:tr>
              <a:tr h="712507">
                <a:tc>
                  <a:txBody>
                    <a:bodyPr/>
                    <a:lstStyle/>
                    <a:p>
                      <a:r>
                        <a:rPr lang="en-US" sz="1400" dirty="0"/>
                        <a:t>ABC Bakers Facebook Page</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6"/>
                        </a:rPr>
                        <a:t>https://www.facebook.com/abcbakers/</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928796364"/>
                  </a:ext>
                </a:extLst>
              </a:tr>
              <a:tr h="870842">
                <a:tc>
                  <a:txBody>
                    <a:bodyPr/>
                    <a:lstStyle/>
                    <a:p>
                      <a:r>
                        <a:rPr lang="en-US" sz="1400" dirty="0"/>
                        <a:t>Lemonades Facebook Page</a:t>
                      </a:r>
                      <a:endParaRPr lang="en-US" sz="1400" dirty="0">
                        <a:latin typeface="Microsoft Sans Serif" panose="020B0604020202020204" pitchFamily="34" charset="0"/>
                        <a:cs typeface="Microsoft Sans Serif" panose="020B0604020202020204" pitchFamily="34" charset="0"/>
                      </a:endParaRPr>
                    </a:p>
                  </a:txBody>
                  <a:tcPr/>
                </a:tc>
                <a:tc>
                  <a:txBody>
                    <a:bodyPr/>
                    <a:lstStyle/>
                    <a:p>
                      <a:r>
                        <a:rPr lang="en-US" sz="1400" dirty="0">
                          <a:hlinkClick r:id="rId7"/>
                        </a:rPr>
                        <a:t>https://www.facebook.com/LemonadesCookie/</a:t>
                      </a:r>
                      <a:endParaRPr lang="en-US" sz="1400" dirty="0">
                        <a:latin typeface="Microsoft Sans Serif" panose="020B0604020202020204" pitchFamily="34" charset="0"/>
                        <a:cs typeface="Microsoft Sans Serif" panose="020B0604020202020204" pitchFamily="34" charset="0"/>
                      </a:endParaRPr>
                    </a:p>
                  </a:txBody>
                  <a:tcPr/>
                </a:tc>
                <a:extLst>
                  <a:ext uri="{0D108BD9-81ED-4DB2-BD59-A6C34878D82A}">
                    <a16:rowId xmlns:a16="http://schemas.microsoft.com/office/drawing/2014/main" val="2196461780"/>
                  </a:ext>
                </a:extLst>
              </a:tr>
            </a:tbl>
          </a:graphicData>
        </a:graphic>
      </p:graphicFrame>
    </p:spTree>
    <p:extLst>
      <p:ext uri="{BB962C8B-B14F-4D97-AF65-F5344CB8AC3E}">
        <p14:creationId xmlns:p14="http://schemas.microsoft.com/office/powerpoint/2010/main" val="38064498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33FC4C-779F-430D-8E69-83BDC48CB4F8}"/>
              </a:ext>
            </a:extLst>
          </p:cNvPr>
          <p:cNvPicPr>
            <a:picLocks noChangeAspect="1"/>
          </p:cNvPicPr>
          <p:nvPr/>
        </p:nvPicPr>
        <p:blipFill>
          <a:blip r:embed="rId3"/>
          <a:stretch>
            <a:fillRect/>
          </a:stretch>
        </p:blipFill>
        <p:spPr>
          <a:xfrm rot="415770">
            <a:off x="5246846" y="4155619"/>
            <a:ext cx="2862375" cy="2180583"/>
          </a:xfrm>
          <a:prstGeom prst="rect">
            <a:avLst/>
          </a:prstGeom>
        </p:spPr>
      </p:pic>
      <p:sp>
        <p:nvSpPr>
          <p:cNvPr id="5" name="Title 3"/>
          <p:cNvSpPr>
            <a:spLocks noGrp="1"/>
          </p:cNvSpPr>
          <p:nvPr>
            <p:ph type="title"/>
          </p:nvPr>
        </p:nvSpPr>
        <p:spPr>
          <a:xfrm>
            <a:off x="724956" y="352707"/>
            <a:ext cx="8145462" cy="457200"/>
          </a:xfrm>
        </p:spPr>
        <p:txBody>
          <a:bodyPr lIns="0" anchor="t" anchorCtr="0">
            <a:noAutofit/>
          </a:bodyPr>
          <a:lstStyle/>
          <a:p>
            <a:r>
              <a:rPr lang="en-US" dirty="0">
                <a:latin typeface="Arial Rounded MT Bold" panose="020F0704030504030204" pitchFamily="34" charset="0"/>
              </a:rPr>
              <a:t>Thank you for Service Unit cookie volunteers</a:t>
            </a:r>
          </a:p>
        </p:txBody>
      </p:sp>
      <p:pic>
        <p:nvPicPr>
          <p:cNvPr id="4" name="Picture 3">
            <a:extLst>
              <a:ext uri="{FF2B5EF4-FFF2-40B4-BE49-F238E27FC236}">
                <a16:creationId xmlns:a16="http://schemas.microsoft.com/office/drawing/2014/main" id="{7069A661-EF8E-4FBA-9C39-8D60A23E34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631" b="94618" l="4241" r="94379">
                        <a14:foregroundMark x1="9467" y1="9512" x2="42702" y2="15144"/>
                        <a14:foregroundMark x1="42702" y1="15144" x2="64694" y2="16020"/>
                        <a14:foregroundMark x1="93294" y1="3630" x2="6509" y2="6383"/>
                        <a14:foregroundMark x1="6509" y1="6383" x2="5621" y2="93492"/>
                        <a14:foregroundMark x1="5621" y1="93492" x2="34221" y2="89362"/>
                        <a14:foregroundMark x1="34221" y1="89362" x2="60947" y2="93367"/>
                        <a14:foregroundMark x1="60947" y1="93367" x2="89349" y2="89862"/>
                        <a14:foregroundMark x1="89349" y1="89862" x2="94477" y2="50939"/>
                        <a14:foregroundMark x1="94477" y1="50939" x2="92899" y2="4631"/>
                        <a14:foregroundMark x1="22288" y1="54944" x2="15089" y2="77722"/>
                        <a14:foregroundMark x1="15089" y1="77722" x2="25542" y2="64080"/>
                        <a14:foregroundMark x1="25542" y1="64080" x2="24951" y2="62203"/>
                        <a14:foregroundMark x1="26923" y1="56195" x2="26430" y2="76220"/>
                        <a14:foregroundMark x1="26430" y1="76220" x2="33826" y2="75219"/>
                        <a14:foregroundMark x1="93195" y1="92991" x2="7890" y2="94743"/>
                        <a14:foregroundMark x1="4832" y1="6884" x2="4241" y2="38423"/>
                        <a14:foregroundMark x1="4241" y1="38423" x2="4241" y2="38423"/>
                        <a14:foregroundMark x1="6607" y1="89111" x2="13412" y2="88736"/>
                        <a14:foregroundMark x1="31558" y1="58698" x2="32643" y2="71464"/>
                        <a14:foregroundMark x1="32051" y1="56195" x2="35996" y2="62954"/>
                        <a14:foregroundMark x1="32249" y1="81227" x2="17850" y2="83605"/>
                        <a14:foregroundMark x1="17850" y1="83605" x2="28895" y2="81602"/>
                        <a14:foregroundMark x1="29783" y1="86358" x2="33235" y2="83229"/>
                        <a14:foregroundMark x1="15680" y1="87234" x2="20414" y2="85482"/>
                        <a14:foregroundMark x1="19034" y1="82603" x2="18245" y2="82979"/>
                        <a14:foregroundMark x1="21499" y1="81352" x2="20710" y2="81602"/>
                        <a14:foregroundMark x1="17456" y1="58448" x2="13018" y2="76345"/>
                        <a14:foregroundMark x1="13018" y1="76345" x2="17653" y2="57822"/>
                        <a14:foregroundMark x1="17653" y1="57822" x2="17751" y2="62578"/>
                        <a14:foregroundMark x1="16272" y1="81352" x2="19822" y2="80726"/>
                      </a14:backgroundRemoval>
                    </a14:imgEffect>
                  </a14:imgLayer>
                </a14:imgProps>
              </a:ext>
            </a:extLst>
          </a:blip>
          <a:stretch>
            <a:fillRect/>
          </a:stretch>
        </p:blipFill>
        <p:spPr>
          <a:xfrm rot="21290971">
            <a:off x="1052103" y="3236503"/>
            <a:ext cx="3885108" cy="3061342"/>
          </a:xfrm>
          <a:prstGeom prst="rect">
            <a:avLst/>
          </a:prstGeom>
        </p:spPr>
      </p:pic>
      <p:pic>
        <p:nvPicPr>
          <p:cNvPr id="6" name="Picture 5">
            <a:extLst>
              <a:ext uri="{FF2B5EF4-FFF2-40B4-BE49-F238E27FC236}">
                <a16:creationId xmlns:a16="http://schemas.microsoft.com/office/drawing/2014/main" id="{0DCE4451-4573-4F0C-9BA4-CB8F72E3D1C7}"/>
              </a:ext>
            </a:extLst>
          </p:cNvPr>
          <p:cNvPicPr>
            <a:picLocks noChangeAspect="1"/>
          </p:cNvPicPr>
          <p:nvPr/>
        </p:nvPicPr>
        <p:blipFill>
          <a:blip r:embed="rId6"/>
          <a:stretch>
            <a:fillRect/>
          </a:stretch>
        </p:blipFill>
        <p:spPr>
          <a:xfrm rot="21249368">
            <a:off x="6016303" y="1040003"/>
            <a:ext cx="2005988" cy="2856209"/>
          </a:xfrm>
          <a:prstGeom prst="rect">
            <a:avLst/>
          </a:prstGeom>
        </p:spPr>
      </p:pic>
      <p:pic>
        <p:nvPicPr>
          <p:cNvPr id="7" name="Picture 6">
            <a:extLst>
              <a:ext uri="{FF2B5EF4-FFF2-40B4-BE49-F238E27FC236}">
                <a16:creationId xmlns:a16="http://schemas.microsoft.com/office/drawing/2014/main" id="{AC91D510-1835-4DA9-8D0A-0C0E986763D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475" b="89831" l="2737" r="97789">
                        <a14:foregroundMark x1="7895" y1="57627" x2="18421" y2="53390"/>
                        <a14:foregroundMark x1="2947" y1="65254" x2="16421" y2="50847"/>
                        <a14:foregroundMark x1="94632" y1="52542" x2="88000" y2="42373"/>
                        <a14:foregroundMark x1="97789" y1="57627" x2="97789" y2="57627"/>
                        <a14:foregroundMark x1="97684" y1="63559" x2="97053" y2="51695"/>
                      </a14:backgroundRemoval>
                    </a14:imgEffect>
                  </a14:imgLayer>
                </a14:imgProps>
              </a:ext>
            </a:extLst>
          </a:blip>
          <a:stretch>
            <a:fillRect/>
          </a:stretch>
        </p:blipFill>
        <p:spPr>
          <a:xfrm rot="18509271">
            <a:off x="6207527" y="2204996"/>
            <a:ext cx="3146489" cy="390827"/>
          </a:xfrm>
          <a:prstGeom prst="rect">
            <a:avLst/>
          </a:prstGeom>
        </p:spPr>
      </p:pic>
      <p:sp>
        <p:nvSpPr>
          <p:cNvPr id="10" name="TextBox 9">
            <a:extLst>
              <a:ext uri="{FF2B5EF4-FFF2-40B4-BE49-F238E27FC236}">
                <a16:creationId xmlns:a16="http://schemas.microsoft.com/office/drawing/2014/main" id="{7425FC0A-299F-4658-807D-B9A4A47C88AC}"/>
              </a:ext>
            </a:extLst>
          </p:cNvPr>
          <p:cNvSpPr txBox="1"/>
          <p:nvPr/>
        </p:nvSpPr>
        <p:spPr>
          <a:xfrm>
            <a:off x="1195731" y="1086332"/>
            <a:ext cx="4144243" cy="1770698"/>
          </a:xfrm>
          <a:prstGeom prst="roundRect">
            <a:avLst/>
          </a:prstGeom>
          <a:solidFill>
            <a:srgbClr val="F7ABD6"/>
          </a:solidFill>
        </p:spPr>
        <p:txBody>
          <a:bodyPr wrap="square" rtlCol="0">
            <a:spAutoFit/>
          </a:bodyPr>
          <a:lstStyle/>
          <a:p>
            <a:pPr algn="ctr"/>
            <a:r>
              <a:rPr lang="en-US" sz="1800" dirty="0">
                <a:latin typeface="Arial Rounded MT Bold" panose="020F0704030504030204" pitchFamily="34" charset="77"/>
              </a:rPr>
              <a:t>2024 Volunteer gift includes: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Tie Envelope Holder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Sticky notepad - 4x6” size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Pen with stylus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6x8 Sized fabric mousepad - can fit in a laptop when closed! </a:t>
            </a:r>
          </a:p>
        </p:txBody>
      </p:sp>
      <p:pic>
        <p:nvPicPr>
          <p:cNvPr id="3" name="Picture 2">
            <a:extLst>
              <a:ext uri="{FF2B5EF4-FFF2-40B4-BE49-F238E27FC236}">
                <a16:creationId xmlns:a16="http://schemas.microsoft.com/office/drawing/2014/main" id="{D46998B3-995D-40A7-BD1E-596B06E6579E}"/>
              </a:ext>
            </a:extLst>
          </p:cNvPr>
          <p:cNvPicPr>
            <a:picLocks noChangeAspect="1"/>
          </p:cNvPicPr>
          <p:nvPr/>
        </p:nvPicPr>
        <p:blipFill>
          <a:blip r:embed="rId9"/>
          <a:stretch>
            <a:fillRect/>
          </a:stretch>
        </p:blipFill>
        <p:spPr>
          <a:xfrm>
            <a:off x="80324" y="70189"/>
            <a:ext cx="2286378" cy="2286378"/>
          </a:xfrm>
          <a:prstGeom prst="rect">
            <a:avLst/>
          </a:prstGeom>
        </p:spPr>
      </p:pic>
    </p:spTree>
    <p:extLst>
      <p:ext uri="{BB962C8B-B14F-4D97-AF65-F5344CB8AC3E}">
        <p14:creationId xmlns:p14="http://schemas.microsoft.com/office/powerpoint/2010/main" val="41264581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GSCM Council Goals</a:t>
            </a:r>
            <a:br>
              <a:rPr lang="en-US" dirty="0"/>
            </a:br>
            <a:endParaRPr lang="en-US" dirty="0"/>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19</a:t>
            </a:fld>
            <a:endParaRPr lang="en-US" spc="-3" dirty="0"/>
          </a:p>
        </p:txBody>
      </p:sp>
      <p:pic>
        <p:nvPicPr>
          <p:cNvPr id="26" name="Picture 25">
            <a:extLst>
              <a:ext uri="{FF2B5EF4-FFF2-40B4-BE49-F238E27FC236}">
                <a16:creationId xmlns:a16="http://schemas.microsoft.com/office/drawing/2014/main" id="{04062F4E-BC3B-4700-B070-77B69113A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236" y="113629"/>
            <a:ext cx="1566139" cy="629371"/>
          </a:xfrm>
          <a:prstGeom prst="rect">
            <a:avLst/>
          </a:prstGeom>
        </p:spPr>
      </p:pic>
      <p:pic>
        <p:nvPicPr>
          <p:cNvPr id="2" name="Picture 1">
            <a:extLst>
              <a:ext uri="{FF2B5EF4-FFF2-40B4-BE49-F238E27FC236}">
                <a16:creationId xmlns:a16="http://schemas.microsoft.com/office/drawing/2014/main" id="{0B4C56BB-CCFE-4F06-8E3D-800BE8A7743D}"/>
              </a:ext>
            </a:extLst>
          </p:cNvPr>
          <p:cNvPicPr>
            <a:picLocks noChangeAspect="1"/>
          </p:cNvPicPr>
          <p:nvPr/>
        </p:nvPicPr>
        <p:blipFill>
          <a:blip r:embed="rId4"/>
          <a:stretch>
            <a:fillRect/>
          </a:stretch>
        </p:blipFill>
        <p:spPr>
          <a:xfrm>
            <a:off x="801277" y="1281270"/>
            <a:ext cx="3398723" cy="3405029"/>
          </a:xfrm>
          <a:prstGeom prst="rect">
            <a:avLst/>
          </a:prstGeom>
        </p:spPr>
      </p:pic>
      <p:pic>
        <p:nvPicPr>
          <p:cNvPr id="3" name="Picture 2">
            <a:extLst>
              <a:ext uri="{FF2B5EF4-FFF2-40B4-BE49-F238E27FC236}">
                <a16:creationId xmlns:a16="http://schemas.microsoft.com/office/drawing/2014/main" id="{1115C321-144A-4012-B1EC-978D7C74C9E4}"/>
              </a:ext>
            </a:extLst>
          </p:cNvPr>
          <p:cNvPicPr>
            <a:picLocks noChangeAspect="1"/>
          </p:cNvPicPr>
          <p:nvPr/>
        </p:nvPicPr>
        <p:blipFill>
          <a:blip r:embed="rId5"/>
          <a:stretch>
            <a:fillRect/>
          </a:stretch>
        </p:blipFill>
        <p:spPr>
          <a:xfrm>
            <a:off x="5693299" y="3429000"/>
            <a:ext cx="1924050" cy="1924050"/>
          </a:xfrm>
          <a:prstGeom prst="rect">
            <a:avLst/>
          </a:prstGeom>
        </p:spPr>
      </p:pic>
      <p:sp>
        <p:nvSpPr>
          <p:cNvPr id="4" name="TextBox 3">
            <a:extLst>
              <a:ext uri="{FF2B5EF4-FFF2-40B4-BE49-F238E27FC236}">
                <a16:creationId xmlns:a16="http://schemas.microsoft.com/office/drawing/2014/main" id="{1683A8DE-DAB8-435B-9E99-819B954AB7C2}"/>
              </a:ext>
            </a:extLst>
          </p:cNvPr>
          <p:cNvSpPr txBox="1"/>
          <p:nvPr/>
        </p:nvSpPr>
        <p:spPr>
          <a:xfrm>
            <a:off x="3525625" y="2587432"/>
            <a:ext cx="3044423" cy="707886"/>
          </a:xfrm>
          <a:prstGeom prst="rect">
            <a:avLst/>
          </a:prstGeom>
          <a:noFill/>
        </p:spPr>
        <p:txBody>
          <a:bodyPr wrap="none" rtlCol="0">
            <a:spAutoFit/>
          </a:bodyPr>
          <a:lstStyle/>
          <a:p>
            <a:r>
              <a:rPr lang="en-US" sz="2000" dirty="0">
                <a:latin typeface="Franklin Gothic Book" panose="020B0503020102020204" pitchFamily="34" charset="0"/>
              </a:rPr>
              <a:t>Council Package Goal:</a:t>
            </a:r>
          </a:p>
          <a:p>
            <a:r>
              <a:rPr lang="en-US" sz="2000" dirty="0">
                <a:latin typeface="Franklin Gothic Book" panose="020B0503020102020204" pitchFamily="34" charset="0"/>
              </a:rPr>
              <a:t>1,074,971 packages sold </a:t>
            </a:r>
          </a:p>
        </p:txBody>
      </p:sp>
      <p:sp>
        <p:nvSpPr>
          <p:cNvPr id="8" name="TextBox 7">
            <a:extLst>
              <a:ext uri="{FF2B5EF4-FFF2-40B4-BE49-F238E27FC236}">
                <a16:creationId xmlns:a16="http://schemas.microsoft.com/office/drawing/2014/main" id="{37FA1AE4-BDAF-4BCE-9D34-DBB705C7FE3B}"/>
              </a:ext>
            </a:extLst>
          </p:cNvPr>
          <p:cNvSpPr txBox="1"/>
          <p:nvPr/>
        </p:nvSpPr>
        <p:spPr>
          <a:xfrm>
            <a:off x="3389905" y="4408739"/>
            <a:ext cx="2635658" cy="400110"/>
          </a:xfrm>
          <a:prstGeom prst="rect">
            <a:avLst/>
          </a:prstGeom>
          <a:noFill/>
        </p:spPr>
        <p:txBody>
          <a:bodyPr wrap="none" rtlCol="0">
            <a:spAutoFit/>
          </a:bodyPr>
          <a:lstStyle/>
          <a:p>
            <a:r>
              <a:rPr lang="en-US" sz="2000" dirty="0">
                <a:latin typeface="Franklin Gothic Book" panose="020B0503020102020204" pitchFamily="34" charset="0"/>
              </a:rPr>
              <a:t>Council PGA Goal: 153</a:t>
            </a:r>
          </a:p>
        </p:txBody>
      </p:sp>
    </p:spTree>
    <p:extLst>
      <p:ext uri="{BB962C8B-B14F-4D97-AF65-F5344CB8AC3E}">
        <p14:creationId xmlns:p14="http://schemas.microsoft.com/office/powerpoint/2010/main" val="6553530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609717DE-4F33-40B1-A9E0-6EB6FA3A2C1E}"/>
              </a:ext>
            </a:extLst>
          </p:cNvPr>
          <p:cNvSpPr>
            <a:spLocks noGrp="1"/>
          </p:cNvSpPr>
          <p:nvPr>
            <p:ph type="title"/>
          </p:nvPr>
        </p:nvSpPr>
        <p:spPr/>
        <p:txBody>
          <a:bodyPr/>
          <a:lstStyle/>
          <a:p>
            <a:r>
              <a:rPr lang="en-US" dirty="0"/>
              <a:t>Your 2024 ABC cookie lineup</a:t>
            </a:r>
          </a:p>
        </p:txBody>
      </p:sp>
      <p:sp>
        <p:nvSpPr>
          <p:cNvPr id="2" name="Slide Number Placeholder 1"/>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2</a:t>
            </a:fld>
            <a:endParaRPr lang="en-US" spc="-3" dirty="0"/>
          </a:p>
        </p:txBody>
      </p:sp>
      <p:pic>
        <p:nvPicPr>
          <p:cNvPr id="36" name="Picture 35">
            <a:extLst>
              <a:ext uri="{FF2B5EF4-FFF2-40B4-BE49-F238E27FC236}">
                <a16:creationId xmlns:a16="http://schemas.microsoft.com/office/drawing/2014/main" id="{AF76D663-9CE0-4E1F-8BBD-C956AA5A91C2}"/>
              </a:ext>
            </a:extLst>
          </p:cNvPr>
          <p:cNvPicPr>
            <a:picLocks noChangeAspect="1"/>
          </p:cNvPicPr>
          <p:nvPr/>
        </p:nvPicPr>
        <p:blipFill>
          <a:blip r:embed="rId2"/>
          <a:stretch>
            <a:fillRect/>
          </a:stretch>
        </p:blipFill>
        <p:spPr>
          <a:xfrm>
            <a:off x="1448341" y="1138293"/>
            <a:ext cx="6583296" cy="4876010"/>
          </a:xfrm>
          <a:prstGeom prst="rect">
            <a:avLst/>
          </a:prstGeom>
        </p:spPr>
      </p:pic>
    </p:spTree>
    <p:extLst>
      <p:ext uri="{BB962C8B-B14F-4D97-AF65-F5344CB8AC3E}">
        <p14:creationId xmlns:p14="http://schemas.microsoft.com/office/powerpoint/2010/main" val="359281992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Orders</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pic>
        <p:nvPicPr>
          <p:cNvPr id="4" name="Picture 3">
            <a:extLst>
              <a:ext uri="{FF2B5EF4-FFF2-40B4-BE49-F238E27FC236}">
                <a16:creationId xmlns:a16="http://schemas.microsoft.com/office/drawing/2014/main" id="{2B0E81CF-9D2C-4D71-8876-FC40750B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82" y="1252806"/>
            <a:ext cx="2810665" cy="1129498"/>
          </a:xfrm>
          <a:prstGeom prst="rect">
            <a:avLst/>
          </a:prstGeom>
        </p:spPr>
      </p:pic>
    </p:spTree>
    <p:extLst>
      <p:ext uri="{BB962C8B-B14F-4D97-AF65-F5344CB8AC3E}">
        <p14:creationId xmlns:p14="http://schemas.microsoft.com/office/powerpoint/2010/main" val="132387200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a:xfrm>
            <a:off x="408759" y="402879"/>
            <a:ext cx="8145462" cy="457200"/>
          </a:xfrm>
        </p:spPr>
        <p:txBody>
          <a:bodyPr>
            <a:normAutofit fontScale="90000"/>
          </a:bodyPr>
          <a:lstStyle/>
          <a:p>
            <a:r>
              <a:rPr lang="en-US" dirty="0"/>
              <a:t>   Initial Order Entry: by Girl, by Variety</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p:txBody>
          <a:bodyPr>
            <a:normAutofit/>
          </a:bodyPr>
          <a:lstStyle/>
          <a:p>
            <a:pPr marL="0" indent="0">
              <a:buNone/>
            </a:pPr>
            <a:br>
              <a:rPr lang="en-US" sz="5600" dirty="0">
                <a:latin typeface="Omnes_GirlScouts Regular"/>
                <a:cs typeface="Arial" panose="020B0604020202020204" pitchFamily="34" charset="0"/>
              </a:rPr>
            </a:br>
            <a:endParaRPr lang="en-US" sz="5600" dirty="0">
              <a:latin typeface="Omnes_GirlScouts Regular"/>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21</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6" name="Content Placeholder 6">
            <a:extLst>
              <a:ext uri="{FF2B5EF4-FFF2-40B4-BE49-F238E27FC236}">
                <a16:creationId xmlns:a16="http://schemas.microsoft.com/office/drawing/2014/main" id="{01E519BC-03BD-4AB6-896A-5AFFB571BC43}"/>
              </a:ext>
            </a:extLst>
          </p:cNvPr>
          <p:cNvPicPr>
            <a:picLocks noChangeAspect="1"/>
          </p:cNvPicPr>
          <p:nvPr/>
        </p:nvPicPr>
        <p:blipFill>
          <a:blip r:embed="rId3"/>
          <a:stretch>
            <a:fillRect/>
          </a:stretch>
        </p:blipFill>
        <p:spPr>
          <a:xfrm>
            <a:off x="241892" y="1251646"/>
            <a:ext cx="8623812" cy="4204108"/>
          </a:xfrm>
          <a:prstGeom prst="rect">
            <a:avLst/>
          </a:prstGeom>
        </p:spPr>
      </p:pic>
    </p:spTree>
    <p:extLst>
      <p:ext uri="{BB962C8B-B14F-4D97-AF65-F5344CB8AC3E}">
        <p14:creationId xmlns:p14="http://schemas.microsoft.com/office/powerpoint/2010/main" val="16841770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a:xfrm>
            <a:off x="385544" y="429992"/>
            <a:ext cx="8145462" cy="457200"/>
          </a:xfrm>
        </p:spPr>
        <p:txBody>
          <a:bodyPr>
            <a:normAutofit fontScale="90000"/>
          </a:bodyPr>
          <a:lstStyle/>
          <a:p>
            <a:r>
              <a:rPr lang="en-US" dirty="0"/>
              <a:t>   Initial Order guidelines</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a:xfrm>
            <a:off x="635004" y="1152079"/>
            <a:ext cx="8230700" cy="5327651"/>
          </a:xfrm>
        </p:spPr>
        <p:txBody>
          <a:bodyPr>
            <a:normAutofit/>
          </a:bodyPr>
          <a:lstStyle/>
          <a:p>
            <a:pPr marL="342900" indent="-342900">
              <a:buFont typeface="Arial" panose="020B0604020202020204" pitchFamily="34" charset="0"/>
              <a:buChar char="•"/>
            </a:pPr>
            <a:r>
              <a:rPr lang="en-US" sz="1900" dirty="0"/>
              <a:t>Service Units have until October 31</a:t>
            </a:r>
            <a:r>
              <a:rPr lang="en-US" sz="1900" baseline="30000" dirty="0"/>
              <a:t>st</a:t>
            </a:r>
            <a:r>
              <a:rPr lang="en-US" sz="1900" dirty="0"/>
              <a:t> at 9:00am to review and submit the Troop initial order</a:t>
            </a:r>
          </a:p>
          <a:p>
            <a:pPr marL="342900" indent="-342900">
              <a:buFont typeface="Arial" panose="020B0604020202020204" pitchFamily="34" charset="0"/>
              <a:buChar char="•"/>
            </a:pPr>
            <a:r>
              <a:rPr lang="en-US" sz="1900" dirty="0"/>
              <a:t>Troop initial orders are due in Smart Cookies October 29</a:t>
            </a:r>
            <a:r>
              <a:rPr lang="en-US" sz="1900" baseline="30000" dirty="0"/>
              <a:t>th</a:t>
            </a:r>
            <a:r>
              <a:rPr lang="en-US" sz="1900" dirty="0"/>
              <a:t> by 11:30pm</a:t>
            </a:r>
          </a:p>
          <a:p>
            <a:pPr marL="342900" indent="-342900">
              <a:buFont typeface="Arial" panose="020B0604020202020204" pitchFamily="34" charset="0"/>
              <a:buChar char="•"/>
            </a:pPr>
            <a:r>
              <a:rPr lang="en-US" sz="1900" dirty="0"/>
              <a:t>Troops create Initial Orders by GIRL, by variety and in packages. Select the downward arrow to the far right of each girl name to enter packages by variety</a:t>
            </a:r>
          </a:p>
          <a:p>
            <a:endParaRPr lang="en-US" dirty="0"/>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22</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2" name="Picture 1">
            <a:extLst>
              <a:ext uri="{FF2B5EF4-FFF2-40B4-BE49-F238E27FC236}">
                <a16:creationId xmlns:a16="http://schemas.microsoft.com/office/drawing/2014/main" id="{ECEB90F5-A166-44F3-8CBA-2CFDADBE6C4B}"/>
              </a:ext>
            </a:extLst>
          </p:cNvPr>
          <p:cNvPicPr>
            <a:picLocks noChangeAspect="1"/>
          </p:cNvPicPr>
          <p:nvPr/>
        </p:nvPicPr>
        <p:blipFill>
          <a:blip r:embed="rId3"/>
          <a:stretch>
            <a:fillRect/>
          </a:stretch>
        </p:blipFill>
        <p:spPr>
          <a:xfrm>
            <a:off x="136086" y="3078189"/>
            <a:ext cx="8644379" cy="3758219"/>
          </a:xfrm>
          <a:prstGeom prst="rect">
            <a:avLst/>
          </a:prstGeom>
        </p:spPr>
      </p:pic>
    </p:spTree>
    <p:extLst>
      <p:ext uri="{BB962C8B-B14F-4D97-AF65-F5344CB8AC3E}">
        <p14:creationId xmlns:p14="http://schemas.microsoft.com/office/powerpoint/2010/main" val="14432048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Depot Days</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pic>
        <p:nvPicPr>
          <p:cNvPr id="4" name="Picture 3">
            <a:extLst>
              <a:ext uri="{FF2B5EF4-FFF2-40B4-BE49-F238E27FC236}">
                <a16:creationId xmlns:a16="http://schemas.microsoft.com/office/drawing/2014/main" id="{2B0E81CF-9D2C-4D71-8876-FC40750B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82" y="1252806"/>
            <a:ext cx="2810665" cy="1129498"/>
          </a:xfrm>
          <a:prstGeom prst="rect">
            <a:avLst/>
          </a:prstGeom>
        </p:spPr>
      </p:pic>
    </p:spTree>
    <p:extLst>
      <p:ext uri="{BB962C8B-B14F-4D97-AF65-F5344CB8AC3E}">
        <p14:creationId xmlns:p14="http://schemas.microsoft.com/office/powerpoint/2010/main" val="228330724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normAutofit fontScale="90000"/>
          </a:bodyPr>
          <a:lstStyle/>
          <a:p>
            <a:r>
              <a:rPr lang="en-US" dirty="0"/>
              <a:t>   Depot Day Reminders</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p:txBody>
          <a:bodyPr>
            <a:normAutofit fontScale="25000" lnSpcReduction="20000"/>
          </a:bodyPr>
          <a:lstStyle/>
          <a:p>
            <a:pPr marL="342900" indent="-342900">
              <a:buFont typeface="Arial" panose="020B0604020202020204" pitchFamily="34" charset="0"/>
              <a:buChar char="•"/>
            </a:pPr>
            <a:r>
              <a:rPr lang="en-US" sz="8000" dirty="0"/>
              <a:t>Each TCM will sign up for the time they will pick up their troop’s initial order when they submit the initial order in </a:t>
            </a:r>
            <a:r>
              <a:rPr lang="en-US" sz="8000" dirty="0">
                <a:cs typeface="Arial" panose="020B0604020202020204" pitchFamily="34" charset="0"/>
              </a:rPr>
              <a:t>Smart Cookies.</a:t>
            </a:r>
          </a:p>
          <a:p>
            <a:pPr marL="342900" indent="-342900">
              <a:buFont typeface="Arial" panose="020B0604020202020204" pitchFamily="34" charset="0"/>
              <a:buChar char="•"/>
            </a:pPr>
            <a:endParaRPr lang="en-US" sz="8000" dirty="0"/>
          </a:p>
          <a:p>
            <a:pPr marL="342900" indent="-342900">
              <a:buFont typeface="Arial" panose="020B0604020202020204" pitchFamily="34" charset="0"/>
              <a:buChar char="•"/>
            </a:pPr>
            <a:r>
              <a:rPr lang="en-US" sz="8000" dirty="0">
                <a:cs typeface="Arial" panose="020B0604020202020204" pitchFamily="34" charset="0"/>
              </a:rPr>
              <a:t>Safety First – No tagalongs!  Please be patient and flexible.</a:t>
            </a:r>
          </a:p>
          <a:p>
            <a:pPr marL="342900" indent="-342900">
              <a:buFont typeface="Arial" panose="020B0604020202020204" pitchFamily="34" charset="0"/>
              <a:buChar char="•"/>
            </a:pPr>
            <a:endParaRPr lang="en-US" sz="8000" dirty="0">
              <a:cs typeface="Arial" panose="020B0604020202020204" pitchFamily="34" charset="0"/>
            </a:endParaRPr>
          </a:p>
          <a:p>
            <a:pPr marL="342900" indent="-342900">
              <a:buFont typeface="Arial" panose="020B0604020202020204" pitchFamily="34" charset="0"/>
              <a:buChar char="•"/>
            </a:pPr>
            <a:r>
              <a:rPr lang="en-US" sz="8000" dirty="0">
                <a:cs typeface="Arial" panose="020B0604020202020204" pitchFamily="34" charset="0"/>
              </a:rPr>
              <a:t>Sort and count your cookies before loading car or signing documents. </a:t>
            </a:r>
          </a:p>
          <a:p>
            <a:pPr marL="342900" indent="-342900">
              <a:buFont typeface="Arial" panose="020B0604020202020204" pitchFamily="34" charset="0"/>
              <a:buChar char="•"/>
            </a:pPr>
            <a:endParaRPr lang="en-US" sz="8000" dirty="0">
              <a:cs typeface="Arial" panose="020B0604020202020204" pitchFamily="34" charset="0"/>
            </a:endParaRPr>
          </a:p>
          <a:p>
            <a:pPr marL="342900" indent="-342900">
              <a:buFont typeface="Arial" panose="020B0604020202020204" pitchFamily="34" charset="0"/>
              <a:buChar char="•"/>
            </a:pPr>
            <a:r>
              <a:rPr lang="en-US" sz="8000" dirty="0">
                <a:cs typeface="Arial" panose="020B0604020202020204" pitchFamily="34" charset="0"/>
              </a:rPr>
              <a:t>Your SUCM will have each TCM sign dot sheets or M-9 form.</a:t>
            </a:r>
          </a:p>
          <a:p>
            <a:pPr marL="342900" indent="-342900">
              <a:buFont typeface="Arial" panose="020B0604020202020204" pitchFamily="34" charset="0"/>
              <a:buChar char="•"/>
            </a:pPr>
            <a:endParaRPr lang="en-US" sz="8000" dirty="0">
              <a:cs typeface="Arial" panose="020B0604020202020204" pitchFamily="34" charset="0"/>
            </a:endParaRPr>
          </a:p>
          <a:p>
            <a:pPr marL="342900" indent="-342900">
              <a:buFont typeface="Arial" panose="020B0604020202020204" pitchFamily="34" charset="0"/>
              <a:buChar char="•"/>
            </a:pPr>
            <a:r>
              <a:rPr lang="en-US" sz="8000" dirty="0">
                <a:cs typeface="Arial" panose="020B0604020202020204" pitchFamily="34" charset="0"/>
              </a:rPr>
              <a:t>Dot sheets or M-9 form must be sent into Terry Mercer as soon as possible after depot. </a:t>
            </a:r>
            <a:r>
              <a:rPr lang="en-US" sz="8000" dirty="0"/>
              <a:t> </a:t>
            </a:r>
          </a:p>
          <a:p>
            <a:endParaRPr lang="en-US" sz="8000" dirty="0"/>
          </a:p>
          <a:p>
            <a:pPr marL="0" indent="0">
              <a:buNone/>
            </a:pPr>
            <a:br>
              <a:rPr lang="en-US" sz="5600" dirty="0">
                <a:latin typeface="Omnes_GirlScouts Regular"/>
                <a:cs typeface="Arial" panose="020B0604020202020204" pitchFamily="34" charset="0"/>
              </a:rPr>
            </a:br>
            <a:endParaRPr lang="en-US" sz="5600" dirty="0">
              <a:latin typeface="Omnes_GirlScouts Regular"/>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24</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338391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lstStyle/>
          <a:p>
            <a:r>
              <a:rPr lang="en-US" dirty="0"/>
              <a:t>   Depot Day 2024 Product Details  </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p:txBody>
          <a:bodyPr>
            <a:normAutofit/>
          </a:bodyPr>
          <a:lstStyle/>
          <a:p>
            <a:pPr marL="342900" indent="-342900">
              <a:buFont typeface="Arial" panose="020B0604020202020204" pitchFamily="34" charset="0"/>
              <a:buChar char="•"/>
            </a:pPr>
            <a:endParaRPr lang="en-US" sz="2000" b="1" dirty="0">
              <a:solidFill>
                <a:srgbClr val="FF0000"/>
              </a:solidFill>
              <a:latin typeface="Arial" panose="020B0604020202020204" pitchFamily="34" charset="0"/>
              <a:cs typeface="Arial" panose="020B0604020202020204" pitchFamily="34" charset="0"/>
            </a:endParaRPr>
          </a:p>
          <a:p>
            <a:pPr marL="0" indent="0">
              <a:buNone/>
            </a:pP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25</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aphicFrame>
        <p:nvGraphicFramePr>
          <p:cNvPr id="2" name="Table 2">
            <a:extLst>
              <a:ext uri="{FF2B5EF4-FFF2-40B4-BE49-F238E27FC236}">
                <a16:creationId xmlns:a16="http://schemas.microsoft.com/office/drawing/2014/main" id="{FD50B24C-393F-46AB-A28F-B834EBC22168}"/>
              </a:ext>
            </a:extLst>
          </p:cNvPr>
          <p:cNvGraphicFramePr>
            <a:graphicFrameLocks noGrp="1"/>
          </p:cNvGraphicFramePr>
          <p:nvPr/>
        </p:nvGraphicFramePr>
        <p:xfrm>
          <a:off x="967099" y="1552602"/>
          <a:ext cx="7719392" cy="3616998"/>
        </p:xfrm>
        <a:graphic>
          <a:graphicData uri="http://schemas.openxmlformats.org/drawingml/2006/table">
            <a:tbl>
              <a:tblPr firstRow="1" bandRow="1">
                <a:tableStyleId>{5C22544A-7EE6-4342-B048-85BDC9FD1C3A}</a:tableStyleId>
              </a:tblPr>
              <a:tblGrid>
                <a:gridCol w="2001324">
                  <a:extLst>
                    <a:ext uri="{9D8B030D-6E8A-4147-A177-3AD203B41FA5}">
                      <a16:colId xmlns:a16="http://schemas.microsoft.com/office/drawing/2014/main" val="3796933491"/>
                    </a:ext>
                  </a:extLst>
                </a:gridCol>
                <a:gridCol w="1143614">
                  <a:extLst>
                    <a:ext uri="{9D8B030D-6E8A-4147-A177-3AD203B41FA5}">
                      <a16:colId xmlns:a16="http://schemas.microsoft.com/office/drawing/2014/main" val="3652116716"/>
                    </a:ext>
                  </a:extLst>
                </a:gridCol>
                <a:gridCol w="1066287">
                  <a:extLst>
                    <a:ext uri="{9D8B030D-6E8A-4147-A177-3AD203B41FA5}">
                      <a16:colId xmlns:a16="http://schemas.microsoft.com/office/drawing/2014/main" val="3258342858"/>
                    </a:ext>
                  </a:extLst>
                </a:gridCol>
                <a:gridCol w="1262114">
                  <a:extLst>
                    <a:ext uri="{9D8B030D-6E8A-4147-A177-3AD203B41FA5}">
                      <a16:colId xmlns:a16="http://schemas.microsoft.com/office/drawing/2014/main" val="653097787"/>
                    </a:ext>
                  </a:extLst>
                </a:gridCol>
                <a:gridCol w="999080">
                  <a:extLst>
                    <a:ext uri="{9D8B030D-6E8A-4147-A177-3AD203B41FA5}">
                      <a16:colId xmlns:a16="http://schemas.microsoft.com/office/drawing/2014/main" val="356450120"/>
                    </a:ext>
                  </a:extLst>
                </a:gridCol>
                <a:gridCol w="1246973">
                  <a:extLst>
                    <a:ext uri="{9D8B030D-6E8A-4147-A177-3AD203B41FA5}">
                      <a16:colId xmlns:a16="http://schemas.microsoft.com/office/drawing/2014/main" val="3637269091"/>
                    </a:ext>
                  </a:extLst>
                </a:gridCol>
              </a:tblGrid>
              <a:tr h="690918">
                <a:tc>
                  <a:txBody>
                    <a:bodyPr/>
                    <a:lstStyle/>
                    <a:p>
                      <a:r>
                        <a:rPr lang="en-US" sz="1600" dirty="0">
                          <a:latin typeface="Omnes_GirlScouts Regular"/>
                        </a:rPr>
                        <a:t>Item</a:t>
                      </a:r>
                    </a:p>
                  </a:txBody>
                  <a:tcPr/>
                </a:tc>
                <a:tc>
                  <a:txBody>
                    <a:bodyPr/>
                    <a:lstStyle/>
                    <a:p>
                      <a:r>
                        <a:rPr lang="en-US" sz="1600" dirty="0">
                          <a:latin typeface="Omnes_GirlScouts Regular"/>
                        </a:rPr>
                        <a:t>The Pattern</a:t>
                      </a:r>
                    </a:p>
                  </a:txBody>
                  <a:tcPr/>
                </a:tc>
                <a:tc>
                  <a:txBody>
                    <a:bodyPr/>
                    <a:lstStyle/>
                    <a:p>
                      <a:r>
                        <a:rPr lang="en-US" sz="1600" dirty="0">
                          <a:latin typeface="Omnes_GirlScouts Regular"/>
                        </a:rPr>
                        <a:t># Layers</a:t>
                      </a:r>
                    </a:p>
                  </a:txBody>
                  <a:tcPr/>
                </a:tc>
                <a:tc>
                  <a:txBody>
                    <a:bodyPr/>
                    <a:lstStyle/>
                    <a:p>
                      <a:r>
                        <a:rPr lang="en-US" sz="1600" dirty="0">
                          <a:latin typeface="Omnes_GirlScouts Regular"/>
                        </a:rPr>
                        <a:t># Cases / Full Pallet</a:t>
                      </a:r>
                    </a:p>
                  </a:txBody>
                  <a:tcPr/>
                </a:tc>
                <a:tc>
                  <a:txBody>
                    <a:bodyPr/>
                    <a:lstStyle/>
                    <a:p>
                      <a:r>
                        <a:rPr lang="en-US" sz="1600" dirty="0">
                          <a:latin typeface="Omnes_GirlScouts Regular"/>
                        </a:rPr>
                        <a:t>Pallet HT</a:t>
                      </a:r>
                    </a:p>
                  </a:txBody>
                  <a:tcPr/>
                </a:tc>
                <a:tc>
                  <a:txBody>
                    <a:bodyPr/>
                    <a:lstStyle/>
                    <a:p>
                      <a:r>
                        <a:rPr lang="en-US" sz="1600" dirty="0">
                          <a:latin typeface="Omnes_GirlScouts Regular"/>
                        </a:rPr>
                        <a:t>Pallet WT</a:t>
                      </a:r>
                      <a:r>
                        <a:rPr lang="en-US" sz="1600" baseline="0" dirty="0">
                          <a:latin typeface="Omnes_GirlScouts Regular"/>
                        </a:rPr>
                        <a:t> </a:t>
                      </a:r>
                      <a:r>
                        <a:rPr lang="en-US" sz="1600" dirty="0">
                          <a:latin typeface="Omnes_GirlScouts Regular"/>
                        </a:rPr>
                        <a:t>(LBS)</a:t>
                      </a:r>
                    </a:p>
                  </a:txBody>
                  <a:tcPr/>
                </a:tc>
                <a:extLst>
                  <a:ext uri="{0D108BD9-81ED-4DB2-BD59-A6C34878D82A}">
                    <a16:rowId xmlns:a16="http://schemas.microsoft.com/office/drawing/2014/main" val="2131874231"/>
                  </a:ext>
                </a:extLst>
              </a:tr>
              <a:tr h="281485">
                <a:tc>
                  <a:txBody>
                    <a:bodyPr/>
                    <a:lstStyle/>
                    <a:p>
                      <a:r>
                        <a:rPr lang="en-US" sz="1600" dirty="0">
                          <a:latin typeface="Omnes_GirlScouts Regular"/>
                        </a:rPr>
                        <a:t>Toast-Yay!</a:t>
                      </a:r>
                    </a:p>
                  </a:txBody>
                  <a:tcPr/>
                </a:tc>
                <a:tc>
                  <a:txBody>
                    <a:bodyPr/>
                    <a:lstStyle/>
                    <a:p>
                      <a:r>
                        <a:rPr lang="en-US" sz="1600" dirty="0">
                          <a:latin typeface="Omnes_GirlScouts Regular"/>
                        </a:rPr>
                        <a:t>18</a:t>
                      </a:r>
                    </a:p>
                  </a:txBody>
                  <a:tcPr/>
                </a:tc>
                <a:tc>
                  <a:txBody>
                    <a:bodyPr/>
                    <a:lstStyle/>
                    <a:p>
                      <a:r>
                        <a:rPr lang="en-US" sz="1600" dirty="0">
                          <a:latin typeface="Omnes_GirlScouts Regular"/>
                        </a:rPr>
                        <a:t>10</a:t>
                      </a:r>
                    </a:p>
                  </a:txBody>
                  <a:tcPr/>
                </a:tc>
                <a:tc>
                  <a:txBody>
                    <a:bodyPr/>
                    <a:lstStyle/>
                    <a:p>
                      <a:r>
                        <a:rPr lang="en-US" sz="1600" dirty="0">
                          <a:latin typeface="Omnes_GirlScouts Regular"/>
                        </a:rPr>
                        <a:t>180</a:t>
                      </a:r>
                    </a:p>
                  </a:txBody>
                  <a:tcPr/>
                </a:tc>
                <a:tc>
                  <a:txBody>
                    <a:bodyPr/>
                    <a:lstStyle/>
                    <a:p>
                      <a:r>
                        <a:rPr lang="en-US" sz="1600" dirty="0">
                          <a:latin typeface="Omnes_GirlScouts Regular"/>
                        </a:rPr>
                        <a:t>94”</a:t>
                      </a:r>
                    </a:p>
                  </a:txBody>
                  <a:tcPr/>
                </a:tc>
                <a:tc>
                  <a:txBody>
                    <a:bodyPr/>
                    <a:lstStyle/>
                    <a:p>
                      <a:r>
                        <a:rPr lang="en-US" sz="1600" dirty="0">
                          <a:latin typeface="Omnes_GirlScouts Regular"/>
                        </a:rPr>
                        <a:t>1467.5</a:t>
                      </a:r>
                    </a:p>
                  </a:txBody>
                  <a:tcPr/>
                </a:tc>
                <a:extLst>
                  <a:ext uri="{0D108BD9-81ED-4DB2-BD59-A6C34878D82A}">
                    <a16:rowId xmlns:a16="http://schemas.microsoft.com/office/drawing/2014/main" val="7040957"/>
                  </a:ext>
                </a:extLst>
              </a:tr>
              <a:tr h="281485">
                <a:tc>
                  <a:txBody>
                    <a:bodyPr/>
                    <a:lstStyle/>
                    <a:p>
                      <a:r>
                        <a:rPr lang="en-US" sz="1600" dirty="0">
                          <a:latin typeface="Omnes_GirlScouts Regular"/>
                        </a:rPr>
                        <a:t>Lemonades</a:t>
                      </a:r>
                    </a:p>
                  </a:txBody>
                  <a:tcPr/>
                </a:tc>
                <a:tc>
                  <a:txBody>
                    <a:bodyPr/>
                    <a:lstStyle/>
                    <a:p>
                      <a:r>
                        <a:rPr lang="en-US" sz="1600" dirty="0">
                          <a:latin typeface="Omnes_GirlScouts Regular"/>
                        </a:rPr>
                        <a:t>18</a:t>
                      </a:r>
                    </a:p>
                  </a:txBody>
                  <a:tcPr/>
                </a:tc>
                <a:tc>
                  <a:txBody>
                    <a:bodyPr/>
                    <a:lstStyle/>
                    <a:p>
                      <a:r>
                        <a:rPr lang="en-US" sz="1600" dirty="0">
                          <a:latin typeface="Omnes_GirlScouts Regular"/>
                        </a:rPr>
                        <a:t>10</a:t>
                      </a:r>
                    </a:p>
                  </a:txBody>
                  <a:tcPr/>
                </a:tc>
                <a:tc>
                  <a:txBody>
                    <a:bodyPr/>
                    <a:lstStyle/>
                    <a:p>
                      <a:r>
                        <a:rPr lang="en-US" sz="1600" dirty="0">
                          <a:latin typeface="Omnes_GirlScouts Regular"/>
                        </a:rPr>
                        <a:t>180</a:t>
                      </a:r>
                    </a:p>
                  </a:txBody>
                  <a:tcPr/>
                </a:tc>
                <a:tc>
                  <a:txBody>
                    <a:bodyPr/>
                    <a:lstStyle/>
                    <a:p>
                      <a:r>
                        <a:rPr lang="en-US" sz="1600" dirty="0">
                          <a:latin typeface="Omnes_GirlScouts Regular"/>
                        </a:rPr>
                        <a:t>94”</a:t>
                      </a:r>
                    </a:p>
                  </a:txBody>
                  <a:tcPr/>
                </a:tc>
                <a:tc>
                  <a:txBody>
                    <a:bodyPr/>
                    <a:lstStyle/>
                    <a:p>
                      <a:r>
                        <a:rPr lang="en-US" sz="1600" dirty="0">
                          <a:latin typeface="Omnes_GirlScouts Regular"/>
                        </a:rPr>
                        <a:t>1467.5</a:t>
                      </a:r>
                    </a:p>
                  </a:txBody>
                  <a:tcPr/>
                </a:tc>
                <a:extLst>
                  <a:ext uri="{0D108BD9-81ED-4DB2-BD59-A6C34878D82A}">
                    <a16:rowId xmlns:a16="http://schemas.microsoft.com/office/drawing/2014/main" val="2136481586"/>
                  </a:ext>
                </a:extLst>
              </a:tr>
              <a:tr h="281485">
                <a:tc>
                  <a:txBody>
                    <a:bodyPr/>
                    <a:lstStyle/>
                    <a:p>
                      <a:r>
                        <a:rPr lang="en-US" sz="1600" dirty="0">
                          <a:latin typeface="Omnes_GirlScouts Regular"/>
                        </a:rPr>
                        <a:t>Trefoils</a:t>
                      </a:r>
                    </a:p>
                  </a:txBody>
                  <a:tcPr/>
                </a:tc>
                <a:tc>
                  <a:txBody>
                    <a:bodyPr/>
                    <a:lstStyle/>
                    <a:p>
                      <a:r>
                        <a:rPr lang="en-US" sz="1600" dirty="0">
                          <a:latin typeface="Omnes_GirlScouts Regular"/>
                        </a:rPr>
                        <a:t>17</a:t>
                      </a:r>
                    </a:p>
                  </a:txBody>
                  <a:tcPr/>
                </a:tc>
                <a:tc>
                  <a:txBody>
                    <a:bodyPr/>
                    <a:lstStyle/>
                    <a:p>
                      <a:r>
                        <a:rPr lang="en-US" sz="1600" dirty="0">
                          <a:latin typeface="Omnes_GirlScouts Regular"/>
                        </a:rPr>
                        <a:t>11</a:t>
                      </a:r>
                    </a:p>
                  </a:txBody>
                  <a:tcPr/>
                </a:tc>
                <a:tc>
                  <a:txBody>
                    <a:bodyPr/>
                    <a:lstStyle/>
                    <a:p>
                      <a:r>
                        <a:rPr lang="en-US" sz="1600" dirty="0">
                          <a:latin typeface="Omnes_GirlScouts Regular"/>
                        </a:rPr>
                        <a:t>187</a:t>
                      </a:r>
                    </a:p>
                  </a:txBody>
                  <a:tcPr/>
                </a:tc>
                <a:tc>
                  <a:txBody>
                    <a:bodyPr/>
                    <a:lstStyle/>
                    <a:p>
                      <a:r>
                        <a:rPr lang="en-US" sz="1600" dirty="0">
                          <a:latin typeface="Omnes_GirlScouts Regular"/>
                        </a:rPr>
                        <a:t>93”</a:t>
                      </a:r>
                    </a:p>
                  </a:txBody>
                  <a:tcPr/>
                </a:tc>
                <a:tc>
                  <a:txBody>
                    <a:bodyPr/>
                    <a:lstStyle/>
                    <a:p>
                      <a:r>
                        <a:rPr lang="en-US" sz="1600" dirty="0">
                          <a:latin typeface="Omnes_GirlScouts Regular"/>
                        </a:rPr>
                        <a:t>1592.7</a:t>
                      </a:r>
                    </a:p>
                  </a:txBody>
                  <a:tcPr/>
                </a:tc>
                <a:extLst>
                  <a:ext uri="{0D108BD9-81ED-4DB2-BD59-A6C34878D82A}">
                    <a16:rowId xmlns:a16="http://schemas.microsoft.com/office/drawing/2014/main" val="1712977424"/>
                  </a:ext>
                </a:extLst>
              </a:tr>
              <a:tr h="281485">
                <a:tc>
                  <a:txBody>
                    <a:bodyPr/>
                    <a:lstStyle/>
                    <a:p>
                      <a:r>
                        <a:rPr lang="en-US" sz="1600" dirty="0">
                          <a:latin typeface="Omnes_GirlScouts Regular"/>
                        </a:rPr>
                        <a:t>Thin Mints</a:t>
                      </a:r>
                    </a:p>
                  </a:txBody>
                  <a:tcPr/>
                </a:tc>
                <a:tc>
                  <a:txBody>
                    <a:bodyPr/>
                    <a:lstStyle/>
                    <a:p>
                      <a:r>
                        <a:rPr lang="en-US" sz="1600" dirty="0">
                          <a:latin typeface="Omnes_GirlScouts Regular"/>
                        </a:rPr>
                        <a:t>19</a:t>
                      </a:r>
                    </a:p>
                  </a:txBody>
                  <a:tcPr/>
                </a:tc>
                <a:tc>
                  <a:txBody>
                    <a:bodyPr/>
                    <a:lstStyle/>
                    <a:p>
                      <a:r>
                        <a:rPr lang="en-US" sz="1600" dirty="0">
                          <a:latin typeface="Omnes_GirlScouts Regular"/>
                        </a:rPr>
                        <a:t>10</a:t>
                      </a:r>
                    </a:p>
                  </a:txBody>
                  <a:tcPr/>
                </a:tc>
                <a:tc>
                  <a:txBody>
                    <a:bodyPr/>
                    <a:lstStyle/>
                    <a:p>
                      <a:r>
                        <a:rPr lang="en-US" sz="1600" dirty="0">
                          <a:latin typeface="Omnes_GirlScouts Regular"/>
                        </a:rPr>
                        <a:t>190</a:t>
                      </a:r>
                    </a:p>
                  </a:txBody>
                  <a:tcPr/>
                </a:tc>
                <a:tc>
                  <a:txBody>
                    <a:bodyPr/>
                    <a:lstStyle/>
                    <a:p>
                      <a:r>
                        <a:rPr lang="en-US" sz="1600" dirty="0">
                          <a:latin typeface="Omnes_GirlScouts Regular"/>
                        </a:rPr>
                        <a:t>96”</a:t>
                      </a:r>
                    </a:p>
                  </a:txBody>
                  <a:tcPr/>
                </a:tc>
                <a:tc>
                  <a:txBody>
                    <a:bodyPr/>
                    <a:lstStyle/>
                    <a:p>
                      <a:r>
                        <a:rPr lang="en-US" sz="1600" dirty="0">
                          <a:latin typeface="Omnes_GirlScouts Regular"/>
                        </a:rPr>
                        <a:t>1617.5</a:t>
                      </a:r>
                    </a:p>
                  </a:txBody>
                  <a:tcPr/>
                </a:tc>
                <a:extLst>
                  <a:ext uri="{0D108BD9-81ED-4DB2-BD59-A6C34878D82A}">
                    <a16:rowId xmlns:a16="http://schemas.microsoft.com/office/drawing/2014/main" val="1113968590"/>
                  </a:ext>
                </a:extLst>
              </a:tr>
              <a:tr h="281485">
                <a:tc>
                  <a:txBody>
                    <a:bodyPr/>
                    <a:lstStyle/>
                    <a:p>
                      <a:r>
                        <a:rPr lang="en-US" sz="1600" dirty="0">
                          <a:latin typeface="Omnes_GirlScouts Regular"/>
                        </a:rPr>
                        <a:t>PB Patties</a:t>
                      </a:r>
                    </a:p>
                  </a:txBody>
                  <a:tcPr/>
                </a:tc>
                <a:tc>
                  <a:txBody>
                    <a:bodyPr/>
                    <a:lstStyle/>
                    <a:p>
                      <a:r>
                        <a:rPr lang="en-US" sz="1600" dirty="0">
                          <a:latin typeface="Omnes_GirlScouts Regular"/>
                        </a:rPr>
                        <a:t>18</a:t>
                      </a:r>
                    </a:p>
                  </a:txBody>
                  <a:tcPr/>
                </a:tc>
                <a:tc>
                  <a:txBody>
                    <a:bodyPr/>
                    <a:lstStyle/>
                    <a:p>
                      <a:r>
                        <a:rPr lang="en-US" sz="1600" dirty="0">
                          <a:latin typeface="Omnes_GirlScouts Regular"/>
                        </a:rPr>
                        <a:t>10</a:t>
                      </a:r>
                    </a:p>
                  </a:txBody>
                  <a:tcPr/>
                </a:tc>
                <a:tc>
                  <a:txBody>
                    <a:bodyPr/>
                    <a:lstStyle/>
                    <a:p>
                      <a:r>
                        <a:rPr lang="en-US" sz="1600" dirty="0">
                          <a:latin typeface="Omnes_GirlScouts Regular"/>
                        </a:rPr>
                        <a:t>180</a:t>
                      </a:r>
                    </a:p>
                  </a:txBody>
                  <a:tcPr/>
                </a:tc>
                <a:tc>
                  <a:txBody>
                    <a:bodyPr/>
                    <a:lstStyle/>
                    <a:p>
                      <a:r>
                        <a:rPr lang="en-US" sz="1600" dirty="0">
                          <a:latin typeface="Omnes_GirlScouts Regular"/>
                        </a:rPr>
                        <a:t>87.25”</a:t>
                      </a:r>
                    </a:p>
                  </a:txBody>
                  <a:tcPr/>
                </a:tc>
                <a:tc>
                  <a:txBody>
                    <a:bodyPr/>
                    <a:lstStyle/>
                    <a:p>
                      <a:r>
                        <a:rPr lang="en-US" sz="1600" dirty="0">
                          <a:latin typeface="Omnes_GirlScouts Regular"/>
                        </a:rPr>
                        <a:t>1163</a:t>
                      </a:r>
                    </a:p>
                  </a:txBody>
                  <a:tcPr/>
                </a:tc>
                <a:extLst>
                  <a:ext uri="{0D108BD9-81ED-4DB2-BD59-A6C34878D82A}">
                    <a16:rowId xmlns:a16="http://schemas.microsoft.com/office/drawing/2014/main" val="4280270726"/>
                  </a:ext>
                </a:extLst>
              </a:tr>
              <a:tr h="281485">
                <a:tc>
                  <a:txBody>
                    <a:bodyPr/>
                    <a:lstStyle/>
                    <a:p>
                      <a:r>
                        <a:rPr lang="en-US" sz="1600" dirty="0">
                          <a:latin typeface="Omnes_GirlScouts Regular"/>
                        </a:rPr>
                        <a:t>Caramel Delites</a:t>
                      </a:r>
                    </a:p>
                  </a:txBody>
                  <a:tcPr/>
                </a:tc>
                <a:tc>
                  <a:txBody>
                    <a:bodyPr/>
                    <a:lstStyle/>
                    <a:p>
                      <a:r>
                        <a:rPr lang="en-US" sz="1600" dirty="0">
                          <a:latin typeface="Omnes_GirlScouts Regular"/>
                        </a:rPr>
                        <a:t>18</a:t>
                      </a:r>
                    </a:p>
                  </a:txBody>
                  <a:tcPr/>
                </a:tc>
                <a:tc>
                  <a:txBody>
                    <a:bodyPr/>
                    <a:lstStyle/>
                    <a:p>
                      <a:r>
                        <a:rPr lang="en-US" sz="1600" dirty="0">
                          <a:latin typeface="Omnes_GirlScouts Regular"/>
                        </a:rPr>
                        <a:t>10</a:t>
                      </a:r>
                    </a:p>
                  </a:txBody>
                  <a:tcPr/>
                </a:tc>
                <a:tc>
                  <a:txBody>
                    <a:bodyPr/>
                    <a:lstStyle/>
                    <a:p>
                      <a:r>
                        <a:rPr lang="en-US" sz="1600" dirty="0">
                          <a:latin typeface="Omnes_GirlScouts Regular"/>
                        </a:rPr>
                        <a:t>180</a:t>
                      </a:r>
                    </a:p>
                  </a:txBody>
                  <a:tcPr/>
                </a:tc>
                <a:tc>
                  <a:txBody>
                    <a:bodyPr/>
                    <a:lstStyle/>
                    <a:p>
                      <a:r>
                        <a:rPr lang="en-US" sz="1600" dirty="0">
                          <a:latin typeface="Omnes_GirlScouts Regular"/>
                        </a:rPr>
                        <a:t>87.25”</a:t>
                      </a:r>
                    </a:p>
                  </a:txBody>
                  <a:tcPr/>
                </a:tc>
                <a:tc>
                  <a:txBody>
                    <a:bodyPr/>
                    <a:lstStyle/>
                    <a:p>
                      <a:r>
                        <a:rPr lang="en-US" sz="1600" dirty="0">
                          <a:latin typeface="Omnes_GirlScouts Regular"/>
                        </a:rPr>
                        <a:t>1163</a:t>
                      </a:r>
                    </a:p>
                  </a:txBody>
                  <a:tcPr/>
                </a:tc>
                <a:extLst>
                  <a:ext uri="{0D108BD9-81ED-4DB2-BD59-A6C34878D82A}">
                    <a16:rowId xmlns:a16="http://schemas.microsoft.com/office/drawing/2014/main" val="2439864333"/>
                  </a:ext>
                </a:extLst>
              </a:tr>
              <a:tr h="281485">
                <a:tc>
                  <a:txBody>
                    <a:bodyPr/>
                    <a:lstStyle/>
                    <a:p>
                      <a:r>
                        <a:rPr lang="en-US" sz="1600" dirty="0">
                          <a:latin typeface="Omnes_GirlScouts Regular"/>
                        </a:rPr>
                        <a:t>PB Sandwich</a:t>
                      </a:r>
                    </a:p>
                  </a:txBody>
                  <a:tcPr/>
                </a:tc>
                <a:tc>
                  <a:txBody>
                    <a:bodyPr/>
                    <a:lstStyle/>
                    <a:p>
                      <a:r>
                        <a:rPr lang="en-US" sz="1600" dirty="0">
                          <a:latin typeface="Omnes_GirlScouts Regular"/>
                        </a:rPr>
                        <a:t>17</a:t>
                      </a:r>
                    </a:p>
                  </a:txBody>
                  <a:tcPr/>
                </a:tc>
                <a:tc>
                  <a:txBody>
                    <a:bodyPr/>
                    <a:lstStyle/>
                    <a:p>
                      <a:r>
                        <a:rPr lang="en-US" sz="1600" dirty="0">
                          <a:latin typeface="Omnes_GirlScouts Regular"/>
                        </a:rPr>
                        <a:t>11</a:t>
                      </a:r>
                    </a:p>
                  </a:txBody>
                  <a:tcPr/>
                </a:tc>
                <a:tc>
                  <a:txBody>
                    <a:bodyPr/>
                    <a:lstStyle/>
                    <a:p>
                      <a:r>
                        <a:rPr lang="en-US" sz="1600" dirty="0">
                          <a:latin typeface="Omnes_GirlScouts Regular"/>
                        </a:rPr>
                        <a:t>187</a:t>
                      </a:r>
                    </a:p>
                  </a:txBody>
                  <a:tcPr/>
                </a:tc>
                <a:tc>
                  <a:txBody>
                    <a:bodyPr/>
                    <a:lstStyle/>
                    <a:p>
                      <a:r>
                        <a:rPr lang="en-US" sz="1600" dirty="0">
                          <a:latin typeface="Omnes_GirlScouts Regular"/>
                        </a:rPr>
                        <a:t>93”</a:t>
                      </a:r>
                    </a:p>
                  </a:txBody>
                  <a:tcPr/>
                </a:tc>
                <a:tc>
                  <a:txBody>
                    <a:bodyPr/>
                    <a:lstStyle/>
                    <a:p>
                      <a:r>
                        <a:rPr lang="en-US" sz="1600" dirty="0">
                          <a:latin typeface="Omnes_GirlScouts Regular"/>
                        </a:rPr>
                        <a:t>1452.5</a:t>
                      </a:r>
                    </a:p>
                  </a:txBody>
                  <a:tcPr/>
                </a:tc>
                <a:extLst>
                  <a:ext uri="{0D108BD9-81ED-4DB2-BD59-A6C34878D82A}">
                    <a16:rowId xmlns:a16="http://schemas.microsoft.com/office/drawing/2014/main" val="1392945546"/>
                  </a:ext>
                </a:extLst>
              </a:tr>
              <a:tr h="486201">
                <a:tc>
                  <a:txBody>
                    <a:bodyPr/>
                    <a:lstStyle/>
                    <a:p>
                      <a:r>
                        <a:rPr lang="en-US" sz="1600" dirty="0">
                          <a:latin typeface="Omnes_GirlScouts Regular"/>
                        </a:rPr>
                        <a:t>Gluten</a:t>
                      </a:r>
                      <a:r>
                        <a:rPr lang="en-US" sz="1600" baseline="0" dirty="0">
                          <a:latin typeface="Omnes_GirlScouts Regular"/>
                        </a:rPr>
                        <a:t> Free </a:t>
                      </a:r>
                      <a:r>
                        <a:rPr lang="en-US" sz="1600" dirty="0">
                          <a:latin typeface="Omnes_GirlScouts Regular"/>
                        </a:rPr>
                        <a:t>Caramel Chocolate Chip</a:t>
                      </a:r>
                    </a:p>
                  </a:txBody>
                  <a:tcPr/>
                </a:tc>
                <a:tc>
                  <a:txBody>
                    <a:bodyPr/>
                    <a:lstStyle/>
                    <a:p>
                      <a:r>
                        <a:rPr lang="en-US" sz="1600" dirty="0">
                          <a:latin typeface="Omnes_GirlScouts Regular"/>
                        </a:rPr>
                        <a:t>12</a:t>
                      </a:r>
                    </a:p>
                  </a:txBody>
                  <a:tcPr/>
                </a:tc>
                <a:tc>
                  <a:txBody>
                    <a:bodyPr/>
                    <a:lstStyle/>
                    <a:p>
                      <a:r>
                        <a:rPr lang="en-US" sz="1600" dirty="0">
                          <a:latin typeface="Omnes_GirlScouts Regular"/>
                        </a:rPr>
                        <a:t>12</a:t>
                      </a:r>
                    </a:p>
                  </a:txBody>
                  <a:tcPr/>
                </a:tc>
                <a:tc>
                  <a:txBody>
                    <a:bodyPr/>
                    <a:lstStyle/>
                    <a:p>
                      <a:r>
                        <a:rPr lang="en-US" sz="1600" dirty="0">
                          <a:latin typeface="Omnes_GirlScouts Regular"/>
                        </a:rPr>
                        <a:t>144</a:t>
                      </a:r>
                    </a:p>
                  </a:txBody>
                  <a:tcPr/>
                </a:tc>
                <a:tc>
                  <a:txBody>
                    <a:bodyPr/>
                    <a:lstStyle/>
                    <a:p>
                      <a:r>
                        <a:rPr lang="en-US" sz="1600" dirty="0">
                          <a:latin typeface="Omnes_GirlScouts Regular"/>
                        </a:rPr>
                        <a:t>52”</a:t>
                      </a:r>
                    </a:p>
                  </a:txBody>
                  <a:tcPr/>
                </a:tc>
                <a:tc>
                  <a:txBody>
                    <a:bodyPr/>
                    <a:lstStyle/>
                    <a:p>
                      <a:r>
                        <a:rPr lang="en-US" sz="1600" dirty="0">
                          <a:latin typeface="Omnes_GirlScouts Regular"/>
                        </a:rPr>
                        <a:t>751.2</a:t>
                      </a:r>
                    </a:p>
                  </a:txBody>
                  <a:tcPr/>
                </a:tc>
                <a:extLst>
                  <a:ext uri="{0D108BD9-81ED-4DB2-BD59-A6C34878D82A}">
                    <a16:rowId xmlns:a16="http://schemas.microsoft.com/office/drawing/2014/main" val="1213742751"/>
                  </a:ext>
                </a:extLst>
              </a:tr>
            </a:tbl>
          </a:graphicData>
        </a:graphic>
      </p:graphicFrame>
    </p:spTree>
    <p:extLst>
      <p:ext uri="{BB962C8B-B14F-4D97-AF65-F5344CB8AC3E}">
        <p14:creationId xmlns:p14="http://schemas.microsoft.com/office/powerpoint/2010/main" val="20625361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Cookie Cupboards</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pic>
        <p:nvPicPr>
          <p:cNvPr id="4" name="Picture 3">
            <a:extLst>
              <a:ext uri="{FF2B5EF4-FFF2-40B4-BE49-F238E27FC236}">
                <a16:creationId xmlns:a16="http://schemas.microsoft.com/office/drawing/2014/main" id="{2B0E81CF-9D2C-4D71-8876-FC40750B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82" y="1252806"/>
            <a:ext cx="2810665" cy="1129498"/>
          </a:xfrm>
          <a:prstGeom prst="rect">
            <a:avLst/>
          </a:prstGeom>
        </p:spPr>
      </p:pic>
    </p:spTree>
    <p:extLst>
      <p:ext uri="{BB962C8B-B14F-4D97-AF65-F5344CB8AC3E}">
        <p14:creationId xmlns:p14="http://schemas.microsoft.com/office/powerpoint/2010/main" val="27746849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normAutofit fontScale="90000"/>
          </a:bodyPr>
          <a:lstStyle/>
          <a:p>
            <a:r>
              <a:rPr lang="en-US" dirty="0"/>
              <a:t>   Cookie Cupboards</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p:txBody>
          <a:bodyPr>
            <a:noAutofit/>
          </a:bodyPr>
          <a:lstStyle/>
          <a:p>
            <a:pPr marL="396662" indent="0" defTabSz="457092">
              <a:lnSpc>
                <a:spcPct val="120000"/>
              </a:lnSpc>
              <a:defRPr/>
            </a:pPr>
            <a:r>
              <a:rPr lang="en-US" sz="1800" b="1" dirty="0"/>
              <a:t>Cookie Cupboards</a:t>
            </a:r>
            <a:r>
              <a:rPr lang="en-US" sz="1800" dirty="0"/>
              <a:t>:  A storage location, managed by a GS volunteer, where Troops pickup weekly Planned Orders after the Initial Order period</a:t>
            </a:r>
          </a:p>
          <a:p>
            <a:pPr marL="682412" indent="-285750" defTabSz="457092">
              <a:lnSpc>
                <a:spcPct val="120000"/>
              </a:lnSpc>
              <a:buFont typeface="Arial" panose="020B0604020202020204" pitchFamily="34" charset="0"/>
              <a:buChar char="•"/>
              <a:defRPr/>
            </a:pPr>
            <a:r>
              <a:rPr lang="en-US" sz="1800" dirty="0"/>
              <a:t>New Troops who miss Initial Order deadline will pickup their first order and Planned Orders from a Cupboard</a:t>
            </a:r>
          </a:p>
          <a:p>
            <a:pPr marL="682412" indent="-285750" defTabSz="457092">
              <a:lnSpc>
                <a:spcPct val="120000"/>
              </a:lnSpc>
              <a:buFont typeface="Arial" panose="020B0604020202020204" pitchFamily="34" charset="0"/>
              <a:buChar char="•"/>
              <a:defRPr/>
            </a:pPr>
            <a:r>
              <a:rPr lang="en-US" sz="1800" dirty="0"/>
              <a:t>Planned order entry in Smart Cookies is 11:30pm Sundays for following week pickup  </a:t>
            </a:r>
          </a:p>
          <a:p>
            <a:pPr marL="682412" indent="-285750" defTabSz="457092">
              <a:lnSpc>
                <a:spcPct val="120000"/>
              </a:lnSpc>
              <a:buFont typeface="Arial" panose="020B0604020202020204" pitchFamily="34" charset="0"/>
              <a:buChar char="•"/>
              <a:defRPr/>
            </a:pPr>
            <a:r>
              <a:rPr lang="en-US" sz="1800" dirty="0"/>
              <a:t>Cupboard locations and availability are available in smart cookies </a:t>
            </a:r>
          </a:p>
          <a:p>
            <a:pPr marL="682412" indent="-285750" defTabSz="457092">
              <a:lnSpc>
                <a:spcPct val="120000"/>
              </a:lnSpc>
              <a:buFont typeface="Arial" panose="020B0604020202020204" pitchFamily="34" charset="0"/>
              <a:buChar char="•"/>
              <a:defRPr/>
            </a:pPr>
            <a:r>
              <a:rPr lang="en-US" sz="1800" dirty="0">
                <a:cs typeface="Arial" panose="020B0604020202020204" pitchFamily="34" charset="0"/>
              </a:rPr>
              <a:t>Cupboards will open the week of November 20</a:t>
            </a:r>
            <a:r>
              <a:rPr lang="en-US" sz="1800" baseline="30000" dirty="0">
                <a:cs typeface="Arial" panose="020B0604020202020204" pitchFamily="34" charset="0"/>
              </a:rPr>
              <a:t>th</a:t>
            </a:r>
            <a:r>
              <a:rPr lang="en-US" sz="1800" dirty="0">
                <a:cs typeface="Arial" panose="020B0604020202020204" pitchFamily="34" charset="0"/>
              </a:rPr>
              <a:t>. Multiple locations are available throughout GSCM</a:t>
            </a:r>
          </a:p>
          <a:p>
            <a:pPr marL="682412" indent="-285750" defTabSz="457092">
              <a:lnSpc>
                <a:spcPct val="120000"/>
              </a:lnSpc>
              <a:buFont typeface="Arial" panose="020B0604020202020204" pitchFamily="34" charset="0"/>
              <a:buChar char="•"/>
              <a:defRPr/>
            </a:pPr>
            <a:r>
              <a:rPr lang="en-US" sz="1800" dirty="0">
                <a:cs typeface="Arial" panose="020B0604020202020204" pitchFamily="34" charset="0"/>
              </a:rPr>
              <a:t>Verify your cupboard location and arrive on time.  No Walk ins! </a:t>
            </a:r>
          </a:p>
          <a:p>
            <a:pPr marL="682412" indent="-285750" defTabSz="457092">
              <a:lnSpc>
                <a:spcPct val="120000"/>
              </a:lnSpc>
              <a:buFont typeface="Arial" panose="020B0604020202020204" pitchFamily="34" charset="0"/>
              <a:buChar char="•"/>
              <a:defRPr/>
            </a:pPr>
            <a:r>
              <a:rPr lang="en-US" sz="1800" dirty="0">
                <a:cs typeface="Arial" panose="020B0604020202020204" pitchFamily="34" charset="0"/>
              </a:rPr>
              <a:t>No returns! Damages can be EXCHANGED at cupboards, package for package and variety for variety</a:t>
            </a:r>
          </a:p>
          <a:p>
            <a:pPr marL="682412" indent="-285750" defTabSz="457092">
              <a:lnSpc>
                <a:spcPct val="120000"/>
              </a:lnSpc>
              <a:buFont typeface="Arial" panose="020B0604020202020204" pitchFamily="34" charset="0"/>
              <a:buChar char="•"/>
              <a:defRPr/>
            </a:pPr>
            <a:r>
              <a:rPr lang="en-US" sz="1800" dirty="0">
                <a:cs typeface="Arial" panose="020B0604020202020204" pitchFamily="34" charset="0"/>
              </a:rPr>
              <a:t>Cupboard managers will approve Troop Planned Orders in Smart </a:t>
            </a:r>
            <a:r>
              <a:rPr lang="en-US" sz="1800" dirty="0"/>
              <a:t>C</a:t>
            </a:r>
            <a:r>
              <a:rPr lang="en-US" sz="1800" dirty="0">
                <a:cs typeface="Arial" panose="020B0604020202020204" pitchFamily="34" charset="0"/>
              </a:rPr>
              <a:t>ookies.  A reminder that once your planned order is approved, it becomes a transfer in the system</a:t>
            </a:r>
          </a:p>
          <a:p>
            <a:endParaRPr lang="en-US" sz="1800" dirty="0"/>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27</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52875403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normAutofit fontScale="90000"/>
          </a:bodyPr>
          <a:lstStyle/>
          <a:p>
            <a:r>
              <a:rPr lang="en-US" dirty="0"/>
              <a:t>Transfers in Smart Cookies</a:t>
            </a:r>
          </a:p>
        </p:txBody>
      </p:sp>
      <p:sp>
        <p:nvSpPr>
          <p:cNvPr id="10" name="Text Placeholder 9">
            <a:extLst>
              <a:ext uri="{FF2B5EF4-FFF2-40B4-BE49-F238E27FC236}">
                <a16:creationId xmlns:a16="http://schemas.microsoft.com/office/drawing/2014/main" id="{7DCB9D22-DAE3-0943-BE08-C0307A152A42}"/>
              </a:ext>
            </a:extLst>
          </p:cNvPr>
          <p:cNvSpPr>
            <a:spLocks noGrp="1"/>
          </p:cNvSpPr>
          <p:nvPr>
            <p:ph idx="1"/>
          </p:nvPr>
        </p:nvSpPr>
        <p:spPr/>
        <p:txBody>
          <a:bodyPr>
            <a:noAutofit/>
          </a:bodyPr>
          <a:lstStyle/>
          <a:p>
            <a:r>
              <a:rPr lang="en-US" sz="1800" dirty="0">
                <a:latin typeface="Franklin Gothic Book" panose="020B0503020102020204" pitchFamily="34" charset="0"/>
                <a:cs typeface="Arial" panose="020B0604020202020204" pitchFamily="34" charset="0"/>
              </a:rPr>
              <a:t>ALL cookie transfers should be complete in Smart Cookies</a:t>
            </a:r>
          </a:p>
          <a:p>
            <a:r>
              <a:rPr lang="en-US" sz="1800" dirty="0">
                <a:latin typeface="Franklin Gothic Book" panose="020B0503020102020204" pitchFamily="34" charset="0"/>
                <a:cs typeface="Arial" panose="020B0604020202020204" pitchFamily="34" charset="0"/>
              </a:rPr>
              <a:t>Troop is financially responsible until entered into Smart Cookies </a:t>
            </a:r>
          </a:p>
          <a:p>
            <a:r>
              <a:rPr lang="en-US" sz="1800" dirty="0">
                <a:latin typeface="Franklin Gothic Book" panose="020B0503020102020204" pitchFamily="34" charset="0"/>
                <a:cs typeface="Arial" panose="020B0604020202020204" pitchFamily="34" charset="0"/>
              </a:rPr>
              <a:t>Single package transfers are allowed</a:t>
            </a:r>
          </a:p>
          <a:p>
            <a:r>
              <a:rPr lang="en-US" sz="1800" dirty="0">
                <a:latin typeface="Franklin Gothic Book" panose="020B0503020102020204" pitchFamily="34" charset="0"/>
                <a:cs typeface="Arial" panose="020B0604020202020204" pitchFamily="34" charset="0"/>
              </a:rPr>
              <a:t>Troop to Troop Transfers: </a:t>
            </a:r>
          </a:p>
          <a:p>
            <a:pPr lvl="1">
              <a:lnSpc>
                <a:spcPct val="100000"/>
              </a:lnSpc>
            </a:pPr>
            <a:r>
              <a:rPr lang="en-US" dirty="0">
                <a:latin typeface="Franklin Gothic Book" panose="020B0503020102020204" pitchFamily="34" charset="0"/>
                <a:cs typeface="Arial" panose="020B0604020202020204" pitchFamily="34" charset="0"/>
              </a:rPr>
              <a:t>Troops can transfer packages or cases of cookies out of inventory to another troop. </a:t>
            </a:r>
            <a:r>
              <a:rPr lang="en-US" i="1" dirty="0">
                <a:solidFill>
                  <a:srgbClr val="C00000"/>
                </a:solidFill>
                <a:latin typeface="Franklin Gothic Book" panose="020B0503020102020204" pitchFamily="34" charset="0"/>
                <a:cs typeface="Arial" panose="020B0604020202020204" pitchFamily="34" charset="0"/>
              </a:rPr>
              <a:t>(Check Smart Cookies before giving any cookies to another troop.)</a:t>
            </a:r>
          </a:p>
          <a:p>
            <a:pPr lvl="1">
              <a:lnSpc>
                <a:spcPct val="150000"/>
              </a:lnSpc>
            </a:pPr>
            <a:r>
              <a:rPr lang="en-US" dirty="0">
                <a:latin typeface="Franklin Gothic Book" panose="020B0503020102020204" pitchFamily="34" charset="0"/>
                <a:cs typeface="Arial" panose="020B0604020202020204" pitchFamily="34" charset="0"/>
              </a:rPr>
              <a:t>*T4 form is filled out</a:t>
            </a:r>
          </a:p>
          <a:p>
            <a:pPr lvl="1">
              <a:lnSpc>
                <a:spcPct val="150000"/>
              </a:lnSpc>
            </a:pPr>
            <a:r>
              <a:rPr lang="en-US" dirty="0">
                <a:latin typeface="Franklin Gothic Book" panose="020B0503020102020204" pitchFamily="34" charset="0"/>
                <a:cs typeface="Arial" panose="020B0604020202020204" pitchFamily="34" charset="0"/>
              </a:rPr>
              <a:t>* Entered into Smart Cookies in a timely manner by the giving troop</a:t>
            </a:r>
          </a:p>
          <a:p>
            <a:endParaRPr lang="en-US" sz="1800" dirty="0">
              <a:latin typeface="Franklin Gothic Book" panose="020B0503020102020204" pitchFamily="34" charset="0"/>
              <a:cs typeface="Arial" panose="020B0604020202020204" pitchFamily="34" charset="0"/>
            </a:endParaRPr>
          </a:p>
          <a:p>
            <a:r>
              <a:rPr lang="en-US" sz="1800" dirty="0">
                <a:latin typeface="Franklin Gothic Book" panose="020B0503020102020204" pitchFamily="34" charset="0"/>
                <a:cs typeface="Arial" panose="020B0604020202020204" pitchFamily="34" charset="0"/>
              </a:rPr>
              <a:t>Troop to Girl Transfers:</a:t>
            </a:r>
          </a:p>
          <a:p>
            <a:pPr lvl="1"/>
            <a:r>
              <a:rPr lang="en-US" dirty="0">
                <a:latin typeface="Franklin Gothic Book" panose="020B0503020102020204" pitchFamily="34" charset="0"/>
                <a:cs typeface="Arial" panose="020B0604020202020204" pitchFamily="34" charset="0"/>
              </a:rPr>
              <a:t>Cookies sold by Girls should be transferred frequently throughout the sale.  Girls do not earn incentives until packages are transferred in Smart Cookies</a:t>
            </a:r>
          </a:p>
          <a:p>
            <a:pPr lvl="1"/>
            <a:r>
              <a:rPr lang="en-US" dirty="0">
                <a:latin typeface="Franklin Gothic Book" panose="020B0503020102020204" pitchFamily="34" charset="0"/>
                <a:cs typeface="Arial" panose="020B0604020202020204" pitchFamily="34" charset="0"/>
              </a:rPr>
              <a:t>Troops create Troop to Girl transfer </a:t>
            </a:r>
          </a:p>
          <a:p>
            <a:pPr lvl="1"/>
            <a:r>
              <a:rPr lang="en-US" dirty="0">
                <a:latin typeface="Franklin Gothic Book" panose="020B0503020102020204" pitchFamily="34" charset="0"/>
                <a:cs typeface="Arial" panose="020B0604020202020204" pitchFamily="34" charset="0"/>
              </a:rPr>
              <a:t>Cookie booth sales should be transferred to girls via Smart Cookies </a:t>
            </a:r>
            <a:r>
              <a:rPr lang="en-US" u="sng" dirty="0">
                <a:latin typeface="Franklin Gothic Book" panose="020B0503020102020204" pitchFamily="34" charset="0"/>
                <a:cs typeface="Arial" panose="020B0604020202020204" pitchFamily="34" charset="0"/>
              </a:rPr>
              <a:t>Booth Divider</a:t>
            </a:r>
            <a:endParaRPr lang="en-US" dirty="0">
              <a:latin typeface="Franklin Gothic Book" panose="020B0503020102020204" pitchFamily="34" charset="0"/>
              <a:cs typeface="Arial" panose="020B0604020202020204" pitchFamily="34" charset="0"/>
            </a:endParaRPr>
          </a:p>
          <a:p>
            <a:endParaRPr lang="en-US" sz="1800" dirty="0">
              <a:latin typeface="Franklin Gothic Book" panose="020B0503020102020204" pitchFamily="34" charset="0"/>
            </a:endParaRPr>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28</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636104" y="2548414"/>
            <a:ext cx="8229600" cy="2907340"/>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72629167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Booth Sales</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pic>
        <p:nvPicPr>
          <p:cNvPr id="4" name="Picture 3">
            <a:extLst>
              <a:ext uri="{FF2B5EF4-FFF2-40B4-BE49-F238E27FC236}">
                <a16:creationId xmlns:a16="http://schemas.microsoft.com/office/drawing/2014/main" id="{2B0E81CF-9D2C-4D71-8876-FC40750B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82" y="1252806"/>
            <a:ext cx="2810665" cy="1129498"/>
          </a:xfrm>
          <a:prstGeom prst="rect">
            <a:avLst/>
          </a:prstGeom>
        </p:spPr>
      </p:pic>
    </p:spTree>
    <p:extLst>
      <p:ext uri="{BB962C8B-B14F-4D97-AF65-F5344CB8AC3E}">
        <p14:creationId xmlns:p14="http://schemas.microsoft.com/office/powerpoint/2010/main" val="262931197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D0A9F5-4F27-434A-9D80-C15F96CC8D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5934" y="2459736"/>
            <a:ext cx="4651119" cy="4178833"/>
          </a:xfrm>
          <a:prstGeom prst="rect">
            <a:avLst/>
          </a:prstGeom>
        </p:spPr>
      </p:pic>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Nutritional and Allergen details</a:t>
            </a:r>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3</a:t>
            </a:fld>
            <a:endParaRPr lang="en-US" spc="-3" dirty="0"/>
          </a:p>
        </p:txBody>
      </p:sp>
      <p:sp>
        <p:nvSpPr>
          <p:cNvPr id="24" name="TextBox 23"/>
          <p:cNvSpPr txBox="1"/>
          <p:nvPr/>
        </p:nvSpPr>
        <p:spPr>
          <a:xfrm>
            <a:off x="4663223" y="1589870"/>
            <a:ext cx="1745635" cy="473605"/>
          </a:xfrm>
          <a:prstGeom prst="roundRect">
            <a:avLst/>
          </a:prstGeom>
          <a:solidFill>
            <a:srgbClr val="9063CD"/>
          </a:solidFill>
          <a:ln>
            <a:noFill/>
          </a:ln>
        </p:spPr>
        <p:txBody>
          <a:bodyPr wrap="square" rtlCol="0" anchor="ctr">
            <a:spAutoFit/>
          </a:bodyPr>
          <a:lstStyle/>
          <a:p>
            <a:pPr algn="ctr"/>
            <a:r>
              <a:rPr lang="en-US" sz="1091" dirty="0">
                <a:solidFill>
                  <a:schemeClr val="bg1"/>
                </a:solidFill>
                <a:latin typeface="Arial Rounded MT Bold" panose="020F0704030504030204" pitchFamily="34" charset="0"/>
                <a:ea typeface="Microsoft Sans Serif" panose="020B0604020202020204" pitchFamily="34" charset="0"/>
                <a:cs typeface="Microsoft Sans Serif" panose="020B0604020202020204" pitchFamily="34" charset="0"/>
              </a:rPr>
              <a:t>Contain no high fructose corn syrup</a:t>
            </a:r>
          </a:p>
        </p:txBody>
      </p:sp>
      <p:sp>
        <p:nvSpPr>
          <p:cNvPr id="19" name="TextBox 18"/>
          <p:cNvSpPr txBox="1"/>
          <p:nvPr/>
        </p:nvSpPr>
        <p:spPr>
          <a:xfrm>
            <a:off x="4663223" y="1316242"/>
            <a:ext cx="1745635" cy="287880"/>
          </a:xfrm>
          <a:prstGeom prst="roundRect">
            <a:avLst/>
          </a:prstGeom>
          <a:solidFill>
            <a:srgbClr val="DA1884"/>
          </a:solidFill>
        </p:spPr>
        <p:txBody>
          <a:bodyPr wrap="square" rtlCol="0">
            <a:spAutoFit/>
          </a:bodyPr>
          <a:lstStyle/>
          <a:p>
            <a:pPr algn="ctr"/>
            <a:r>
              <a:rPr lang="en-US" sz="1091" dirty="0">
                <a:solidFill>
                  <a:schemeClr val="bg1"/>
                </a:solidFill>
                <a:latin typeface="Arial Rounded MT Bold" panose="020F0704030504030204" pitchFamily="34" charset="0"/>
                <a:ea typeface="Microsoft Sans Serif" panose="020B0604020202020204" pitchFamily="34" charset="0"/>
                <a:cs typeface="Microsoft Sans Serif" panose="020B0604020202020204" pitchFamily="34" charset="0"/>
              </a:rPr>
              <a:t>Have no preservatives</a:t>
            </a:r>
          </a:p>
        </p:txBody>
      </p:sp>
      <p:sp>
        <p:nvSpPr>
          <p:cNvPr id="21" name="TextBox 20"/>
          <p:cNvSpPr txBox="1"/>
          <p:nvPr/>
        </p:nvSpPr>
        <p:spPr>
          <a:xfrm>
            <a:off x="3678527" y="1818262"/>
            <a:ext cx="929742" cy="287880"/>
          </a:xfrm>
          <a:prstGeom prst="roundRect">
            <a:avLst/>
          </a:prstGeom>
          <a:solidFill>
            <a:srgbClr val="009ACE"/>
          </a:solidFill>
        </p:spPr>
        <p:txBody>
          <a:bodyPr wrap="square" rtlCol="0" anchor="ctr">
            <a:spAutoFit/>
          </a:bodyPr>
          <a:lstStyle/>
          <a:p>
            <a:pPr algn="ctr"/>
            <a:r>
              <a:rPr lang="en-US" sz="1091" dirty="0">
                <a:solidFill>
                  <a:schemeClr val="bg1"/>
                </a:solidFill>
                <a:latin typeface="Arial Rounded MT Bold" panose="020F0704030504030204" pitchFamily="34" charset="0"/>
                <a:ea typeface="Microsoft Sans Serif" panose="020B0604020202020204" pitchFamily="34" charset="0"/>
                <a:cs typeface="Microsoft Sans Serif" panose="020B0604020202020204" pitchFamily="34" charset="0"/>
              </a:rPr>
              <a:t>Kosher</a:t>
            </a:r>
          </a:p>
        </p:txBody>
      </p:sp>
      <p:sp>
        <p:nvSpPr>
          <p:cNvPr id="31" name="TextBox 30"/>
          <p:cNvSpPr txBox="1"/>
          <p:nvPr/>
        </p:nvSpPr>
        <p:spPr>
          <a:xfrm>
            <a:off x="3678527" y="2105213"/>
            <a:ext cx="929742" cy="287880"/>
          </a:xfrm>
          <a:prstGeom prst="roundRect">
            <a:avLst/>
          </a:prstGeom>
          <a:solidFill>
            <a:srgbClr val="ED8B00"/>
          </a:solidFill>
          <a:ln>
            <a:noFill/>
          </a:ln>
        </p:spPr>
        <p:txBody>
          <a:bodyPr wrap="square" rtlCol="0" anchor="ctr">
            <a:spAutoFit/>
          </a:bodyPr>
          <a:lstStyle/>
          <a:p>
            <a:pPr algn="ctr"/>
            <a:r>
              <a:rPr lang="en-US" sz="1091" dirty="0">
                <a:solidFill>
                  <a:schemeClr val="bg1"/>
                </a:solidFill>
                <a:latin typeface="Arial Rounded MT Bold" panose="020F0704030504030204" pitchFamily="34" charset="0"/>
                <a:ea typeface="Microsoft Sans Serif" panose="020B0604020202020204" pitchFamily="34" charset="0"/>
                <a:cs typeface="Microsoft Sans Serif" panose="020B0604020202020204" pitchFamily="34" charset="0"/>
              </a:rPr>
              <a:t>Halal</a:t>
            </a:r>
          </a:p>
        </p:txBody>
      </p:sp>
      <p:sp>
        <p:nvSpPr>
          <p:cNvPr id="16" name="TextBox 15"/>
          <p:cNvSpPr txBox="1"/>
          <p:nvPr/>
        </p:nvSpPr>
        <p:spPr>
          <a:xfrm>
            <a:off x="4650944" y="2097226"/>
            <a:ext cx="1757914" cy="287880"/>
          </a:xfrm>
          <a:prstGeom prst="roundRect">
            <a:avLst/>
          </a:prstGeom>
          <a:solidFill>
            <a:srgbClr val="6CC24A"/>
          </a:solidFill>
        </p:spPr>
        <p:txBody>
          <a:bodyPr wrap="square" rtlCol="0">
            <a:spAutoFit/>
          </a:bodyPr>
          <a:lstStyle/>
          <a:p>
            <a:pPr algn="ctr"/>
            <a:r>
              <a:rPr lang="en-US" sz="1091" dirty="0">
                <a:solidFill>
                  <a:schemeClr val="bg1"/>
                </a:solidFill>
                <a:latin typeface="Arial Rounded MT Bold" panose="020F0704030504030204" pitchFamily="34" charset="0"/>
              </a:rPr>
              <a:t>Mass balance palm oil</a:t>
            </a:r>
          </a:p>
        </p:txBody>
      </p:sp>
      <p:sp>
        <p:nvSpPr>
          <p:cNvPr id="25" name="TextBox 24"/>
          <p:cNvSpPr txBox="1"/>
          <p:nvPr/>
        </p:nvSpPr>
        <p:spPr>
          <a:xfrm>
            <a:off x="3678527" y="1343142"/>
            <a:ext cx="929742" cy="427351"/>
          </a:xfrm>
          <a:prstGeom prst="roundRect">
            <a:avLst/>
          </a:prstGeom>
          <a:solidFill>
            <a:srgbClr val="F2CD00"/>
          </a:solidFill>
        </p:spPr>
        <p:txBody>
          <a:bodyPr wrap="square" rtlCol="0" anchor="ctr">
            <a:spAutoFit/>
          </a:bodyPr>
          <a:lstStyle/>
          <a:p>
            <a:pPr algn="ctr"/>
            <a:r>
              <a:rPr lang="en-US" sz="955" dirty="0">
                <a:latin typeface="Arial Rounded MT Bold" panose="020F0704030504030204" pitchFamily="34" charset="0"/>
              </a:rPr>
              <a:t>0g trans fat per serving </a:t>
            </a:r>
          </a:p>
        </p:txBody>
      </p:sp>
    </p:spTree>
    <p:extLst>
      <p:ext uri="{BB962C8B-B14F-4D97-AF65-F5344CB8AC3E}">
        <p14:creationId xmlns:p14="http://schemas.microsoft.com/office/powerpoint/2010/main" val="73732879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2" name="Google Shape;462;p57"/>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gn="l" rtl="0">
              <a:buClr>
                <a:schemeClr val="lt1"/>
              </a:buClr>
              <a:buSzPts val="2800"/>
            </a:pPr>
            <a:r>
              <a:rPr lang="en-US" sz="2400" dirty="0">
                <a:latin typeface="Arial"/>
                <a:ea typeface="Arial"/>
                <a:cs typeface="Arial"/>
                <a:sym typeface="Arial"/>
              </a:rPr>
              <a:t>Service Unit Booth Coordinator (Booth Sale Coordinator) Job Description </a:t>
            </a:r>
            <a:endParaRPr sz="2400" dirty="0"/>
          </a:p>
        </p:txBody>
      </p:sp>
      <p:sp>
        <p:nvSpPr>
          <p:cNvPr id="2" name="Content Placeholder 1"/>
          <p:cNvSpPr>
            <a:spLocks noGrp="1"/>
          </p:cNvSpPr>
          <p:nvPr>
            <p:ph idx="1"/>
          </p:nvPr>
        </p:nvSpPr>
        <p:spPr>
          <a:xfrm>
            <a:off x="873126" y="1143001"/>
            <a:ext cx="8270874" cy="5327651"/>
          </a:xfrm>
        </p:spPr>
        <p:txBody>
          <a:bodyPr>
            <a:noAutofit/>
          </a:bodyPr>
          <a:lstStyle/>
          <a:p>
            <a:pPr marL="342900" indent="-342900" algn="l" rtl="0">
              <a:lnSpc>
                <a:spcPct val="150000"/>
              </a:lnSpc>
              <a:spcAft>
                <a:spcPts val="0"/>
              </a:spcAft>
              <a:buClr>
                <a:schemeClr val="dk1"/>
              </a:buClr>
              <a:buSzPts val="2000"/>
              <a:buFont typeface="Arial"/>
              <a:buChar char="•"/>
            </a:pPr>
            <a:r>
              <a:rPr lang="en-US" sz="1400" dirty="0">
                <a:solidFill>
                  <a:schemeClr val="dk1"/>
                </a:solidFill>
                <a:ea typeface="Arial"/>
                <a:sym typeface="Arial"/>
              </a:rPr>
              <a:t>Establish booth locations for use during the cookie program within SU boundaries</a:t>
            </a:r>
          </a:p>
          <a:p>
            <a:pPr marL="342900" indent="-342900" algn="l" rtl="0">
              <a:lnSpc>
                <a:spcPct val="150000"/>
              </a:lnSpc>
              <a:spcAft>
                <a:spcPts val="0"/>
              </a:spcAft>
              <a:buClr>
                <a:schemeClr val="dk1"/>
              </a:buClr>
              <a:buSzPts val="2000"/>
              <a:buFont typeface="Arial"/>
              <a:buChar char="•"/>
            </a:pPr>
            <a:r>
              <a:rPr lang="en-US" sz="1400" dirty="0">
                <a:solidFill>
                  <a:schemeClr val="dk1"/>
                </a:solidFill>
                <a:ea typeface="Arial"/>
                <a:sym typeface="Arial"/>
              </a:rPr>
              <a:t>Booths outside of SU must be negotiated with the other SU before securing the site.</a:t>
            </a:r>
          </a:p>
          <a:p>
            <a:pPr marL="342900" indent="-342900" algn="l" rtl="0">
              <a:lnSpc>
                <a:spcPct val="150000"/>
              </a:lnSpc>
              <a:spcAft>
                <a:spcPts val="0"/>
              </a:spcAft>
              <a:buClr>
                <a:schemeClr val="dk1"/>
              </a:buClr>
              <a:buSzPts val="2000"/>
              <a:buFont typeface="Arial"/>
              <a:buChar char="•"/>
            </a:pPr>
            <a:r>
              <a:rPr lang="en-US" sz="1400" dirty="0">
                <a:solidFill>
                  <a:schemeClr val="dk1"/>
                </a:solidFill>
                <a:ea typeface="Arial"/>
                <a:sym typeface="Arial"/>
              </a:rPr>
              <a:t>GS of Central Maryland region includes Baltimore City and the 5 surrounding counties: Carroll, Anne Arundel, Baltimore, Hartford and Howard</a:t>
            </a:r>
          </a:p>
          <a:p>
            <a:pPr marL="342900" indent="-342900" algn="l" rtl="0">
              <a:lnSpc>
                <a:spcPct val="150000"/>
              </a:lnSpc>
              <a:spcAft>
                <a:spcPts val="0"/>
              </a:spcAft>
              <a:buClr>
                <a:schemeClr val="dk1"/>
              </a:buClr>
              <a:buSzPts val="2000"/>
              <a:buFont typeface="Arial"/>
              <a:buChar char="•"/>
            </a:pPr>
            <a:r>
              <a:rPr lang="en-US" sz="1400" dirty="0">
                <a:solidFill>
                  <a:schemeClr val="dk1"/>
                </a:solidFill>
                <a:ea typeface="Arial"/>
                <a:sym typeface="Arial"/>
              </a:rPr>
              <a:t>Facilitate a Lottery for TCMs in your Service Unit before Initial Orders are due (10/29 for Troops, 10/31 for SU).  </a:t>
            </a:r>
          </a:p>
          <a:p>
            <a:pPr marL="503626" lvl="1" indent="-342900" algn="l" rtl="0">
              <a:lnSpc>
                <a:spcPct val="150000"/>
              </a:lnSpc>
              <a:spcAft>
                <a:spcPts val="0"/>
              </a:spcAft>
              <a:buClr>
                <a:schemeClr val="dk1"/>
              </a:buClr>
              <a:buSzPts val="2000"/>
              <a:buFont typeface="Arial"/>
              <a:buChar char="•"/>
            </a:pPr>
            <a:r>
              <a:rPr lang="en-US" sz="1400" dirty="0">
                <a:solidFill>
                  <a:schemeClr val="dk1"/>
                </a:solidFill>
                <a:ea typeface="Arial"/>
                <a:sym typeface="Arial"/>
              </a:rPr>
              <a:t>Distribute booth sale slots equitably to each Troop within your Service Unit</a:t>
            </a:r>
          </a:p>
          <a:p>
            <a:pPr marL="503626" lvl="1" indent="-342900" algn="l" rtl="0">
              <a:lnSpc>
                <a:spcPct val="150000"/>
              </a:lnSpc>
              <a:spcAft>
                <a:spcPts val="0"/>
              </a:spcAft>
              <a:buClr>
                <a:schemeClr val="dk1"/>
              </a:buClr>
              <a:buSzPts val="2000"/>
              <a:buFont typeface="Arial"/>
              <a:buChar char="•"/>
            </a:pPr>
            <a:r>
              <a:rPr lang="en-US" sz="1400" dirty="0">
                <a:solidFill>
                  <a:schemeClr val="dk1"/>
                </a:solidFill>
                <a:ea typeface="Arial"/>
                <a:sym typeface="Arial"/>
              </a:rPr>
              <a:t>If slots remain, upload to Smart Cookies for Troops to select during FCFS</a:t>
            </a:r>
          </a:p>
          <a:p>
            <a:pPr marL="342900" indent="-342900" algn="l" rtl="0">
              <a:lnSpc>
                <a:spcPct val="150000"/>
              </a:lnSpc>
              <a:spcAft>
                <a:spcPts val="0"/>
              </a:spcAft>
              <a:buClr>
                <a:schemeClr val="dk1"/>
              </a:buClr>
              <a:buSzPts val="2000"/>
              <a:buFont typeface="Arial"/>
              <a:buChar char="•"/>
            </a:pPr>
            <a:r>
              <a:rPr lang="en-US" sz="1400" dirty="0">
                <a:solidFill>
                  <a:schemeClr val="dk1"/>
                </a:solidFill>
                <a:ea typeface="Arial"/>
                <a:sym typeface="Arial"/>
              </a:rPr>
              <a:t>Approve ALL Troop Secured booth requests. REMEMBER: out of SU physical booths must be approved by the SU in which the booth location resides before a Troop can secure</a:t>
            </a:r>
          </a:p>
          <a:p>
            <a:pPr marL="342900" indent="-342900" algn="l" rtl="0">
              <a:lnSpc>
                <a:spcPct val="150000"/>
              </a:lnSpc>
              <a:spcAft>
                <a:spcPts val="0"/>
              </a:spcAft>
              <a:buClr>
                <a:schemeClr val="dk1"/>
              </a:buClr>
              <a:buSzPts val="2000"/>
              <a:buFont typeface="Arial"/>
              <a:buChar char="•"/>
            </a:pPr>
            <a:r>
              <a:rPr lang="en-US" sz="1400" dirty="0">
                <a:solidFill>
                  <a:schemeClr val="dk1"/>
                </a:solidFill>
                <a:ea typeface="Arial"/>
                <a:sym typeface="Arial"/>
              </a:rPr>
              <a:t>Maintain good working relationships with your booth businesses by enforcing Girl etiquette and removing Troops and Girls who exhibit inappropriate behavior at booth sale locations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SU Booth Coordinators needing assistance with any booth matters or booth uploads should contact the “Council’s Volunteer Booth Advisor” Christina Christiansen at 301-418-5442 or email </a:t>
            </a:r>
            <a:r>
              <a:rPr lang="en-US" sz="1400" u="sng" dirty="0">
                <a:hlinkClick r:id="rId3"/>
              </a:rPr>
              <a:t>mygirls2528@gmail.com</a:t>
            </a:r>
            <a:r>
              <a:rPr lang="en-US" sz="1400" dirty="0"/>
              <a:t>. </a:t>
            </a:r>
          </a:p>
          <a:p>
            <a:pPr marL="285750" indent="-285750">
              <a:buFont typeface="Arial" panose="020B0604020202020204" pitchFamily="34" charset="0"/>
              <a:buChar char="•"/>
            </a:pPr>
            <a:endParaRPr lang="en-US" sz="1400" dirty="0">
              <a:latin typeface="Franklin Gothic Book" panose="020B0503020102020204" pitchFamily="34" charset="0"/>
            </a:endParaRPr>
          </a:p>
          <a:p>
            <a:pPr marL="342900" indent="-342900" algn="l" rtl="0">
              <a:lnSpc>
                <a:spcPct val="150000"/>
              </a:lnSpc>
              <a:spcAft>
                <a:spcPts val="0"/>
              </a:spcAft>
              <a:buClr>
                <a:schemeClr val="dk1"/>
              </a:buClr>
              <a:buSzPts val="2000"/>
              <a:buFont typeface="Arial"/>
              <a:buChar char="•"/>
            </a:pPr>
            <a:endParaRPr lang="en-US" sz="1400" dirty="0">
              <a:solidFill>
                <a:schemeClr val="dk1"/>
              </a:solidFill>
              <a:latin typeface="Arial"/>
              <a:ea typeface="Arial"/>
              <a:cs typeface="Arial"/>
              <a:sym typeface="Arial"/>
            </a:endParaRPr>
          </a:p>
          <a:p>
            <a:pPr marL="0" indent="0">
              <a:buNone/>
            </a:pPr>
            <a:endParaRPr lang="en-US" sz="1600" dirty="0"/>
          </a:p>
        </p:txBody>
      </p:sp>
    </p:spTree>
    <p:extLst>
      <p:ext uri="{BB962C8B-B14F-4D97-AF65-F5344CB8AC3E}">
        <p14:creationId xmlns:p14="http://schemas.microsoft.com/office/powerpoint/2010/main" val="146708493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0" name="Google Shape;400;p51"/>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gn="l" rtl="0">
              <a:lnSpc>
                <a:spcPct val="80000"/>
              </a:lnSpc>
              <a:buClr>
                <a:schemeClr val="lt1"/>
              </a:buClr>
              <a:buSzPts val="2800"/>
            </a:pPr>
            <a:r>
              <a:rPr lang="en-US" b="1" dirty="0"/>
              <a:t>2023-2024 Booth Sale Options</a:t>
            </a:r>
            <a:endParaRPr dirty="0"/>
          </a:p>
        </p:txBody>
      </p:sp>
      <p:graphicFrame>
        <p:nvGraphicFramePr>
          <p:cNvPr id="3" name="Table 2"/>
          <p:cNvGraphicFramePr>
            <a:graphicFrameLocks noGrp="1"/>
          </p:cNvGraphicFramePr>
          <p:nvPr>
            <p:extLst>
              <p:ext uri="{D42A27DB-BD31-4B8C-83A1-F6EECF244321}">
                <p14:modId xmlns:p14="http://schemas.microsoft.com/office/powerpoint/2010/main" val="162041473"/>
              </p:ext>
            </p:extLst>
          </p:nvPr>
        </p:nvGraphicFramePr>
        <p:xfrm>
          <a:off x="775210" y="1167526"/>
          <a:ext cx="8293376" cy="3830844"/>
        </p:xfrm>
        <a:graphic>
          <a:graphicData uri="http://schemas.openxmlformats.org/drawingml/2006/table">
            <a:tbl>
              <a:tblPr firstRow="1" bandRow="1">
                <a:tableStyleId>{8799B23B-EC83-4686-B30A-512413B5E67A}</a:tableStyleId>
              </a:tblPr>
              <a:tblGrid>
                <a:gridCol w="761784">
                  <a:extLst>
                    <a:ext uri="{9D8B030D-6E8A-4147-A177-3AD203B41FA5}">
                      <a16:colId xmlns:a16="http://schemas.microsoft.com/office/drawing/2014/main" val="1822311051"/>
                    </a:ext>
                  </a:extLst>
                </a:gridCol>
                <a:gridCol w="3988582">
                  <a:extLst>
                    <a:ext uri="{9D8B030D-6E8A-4147-A177-3AD203B41FA5}">
                      <a16:colId xmlns:a16="http://schemas.microsoft.com/office/drawing/2014/main" val="1549664809"/>
                    </a:ext>
                  </a:extLst>
                </a:gridCol>
                <a:gridCol w="3543010">
                  <a:extLst>
                    <a:ext uri="{9D8B030D-6E8A-4147-A177-3AD203B41FA5}">
                      <a16:colId xmlns:a16="http://schemas.microsoft.com/office/drawing/2014/main" val="1100198682"/>
                    </a:ext>
                  </a:extLst>
                </a:gridCol>
              </a:tblGrid>
              <a:tr h="556389">
                <a:tc>
                  <a:txBody>
                    <a:bodyPr/>
                    <a:lstStyle/>
                    <a:p>
                      <a:r>
                        <a:rPr lang="en-US" sz="1400" dirty="0"/>
                        <a:t>Type</a:t>
                      </a:r>
                    </a:p>
                  </a:txBody>
                  <a:tcPr/>
                </a:tc>
                <a:tc>
                  <a:txBody>
                    <a:bodyPr/>
                    <a:lstStyle/>
                    <a:p>
                      <a:r>
                        <a:rPr lang="en-US" sz="1400" dirty="0"/>
                        <a:t>Definition</a:t>
                      </a:r>
                    </a:p>
                  </a:txBody>
                  <a:tcPr/>
                </a:tc>
                <a:tc>
                  <a:txBody>
                    <a:bodyPr/>
                    <a:lstStyle/>
                    <a:p>
                      <a:r>
                        <a:rPr lang="en-US" sz="1400" dirty="0"/>
                        <a:t>What to Know:</a:t>
                      </a:r>
                    </a:p>
                  </a:txBody>
                  <a:tcPr/>
                </a:tc>
                <a:extLst>
                  <a:ext uri="{0D108BD9-81ED-4DB2-BD59-A6C34878D82A}">
                    <a16:rowId xmlns:a16="http://schemas.microsoft.com/office/drawing/2014/main" val="516260717"/>
                  </a:ext>
                </a:extLst>
              </a:tr>
              <a:tr h="960344">
                <a:tc>
                  <a:txBody>
                    <a:bodyPr/>
                    <a:lstStyle/>
                    <a:p>
                      <a:r>
                        <a:rPr lang="en-US" sz="1200" b="1" dirty="0"/>
                        <a:t>Physical</a:t>
                      </a:r>
                      <a:r>
                        <a:rPr lang="en-US" sz="1200" b="1" baseline="0" dirty="0"/>
                        <a:t> Booth Sale</a:t>
                      </a:r>
                      <a:endParaRPr lang="en-US" sz="1200" b="1" dirty="0"/>
                    </a:p>
                  </a:txBody>
                  <a:tcPr/>
                </a:tc>
                <a:tc>
                  <a:txBody>
                    <a:bodyPr/>
                    <a:lstStyle/>
                    <a:p>
                      <a:r>
                        <a:rPr lang="en-US" sz="1200" dirty="0"/>
                        <a:t>Traditional, in</a:t>
                      </a:r>
                      <a:r>
                        <a:rPr lang="en-US" sz="1200" baseline="0" dirty="0"/>
                        <a:t> person booth sales are back for the 2023-2024 cookie program!  Please adhere to most recent Covid guidelines</a:t>
                      </a:r>
                      <a:endParaRPr lang="en-US" sz="1200" dirty="0"/>
                    </a:p>
                  </a:txBody>
                  <a:tcPr/>
                </a:tc>
                <a:tc>
                  <a:txBody>
                    <a:bodyPr/>
                    <a:lstStyle/>
                    <a:p>
                      <a:pPr marL="285750" indent="-285750">
                        <a:buFont typeface="Arial" panose="020B0604020202020204" pitchFamily="34" charset="0"/>
                        <a:buChar char="•"/>
                      </a:pPr>
                      <a:r>
                        <a:rPr lang="en-US" sz="1200" dirty="0"/>
                        <a:t>Refer</a:t>
                      </a:r>
                      <a:r>
                        <a:rPr lang="en-US" sz="1200" baseline="0" dirty="0"/>
                        <a:t> to Cookie Booth Etiquette agreement </a:t>
                      </a:r>
                    </a:p>
                    <a:p>
                      <a:pPr marL="285750" indent="-285750">
                        <a:buFont typeface="Arial" panose="020B0604020202020204" pitchFamily="34" charset="0"/>
                        <a:buChar char="•"/>
                      </a:pPr>
                      <a:r>
                        <a:rPr lang="en-US" sz="1200" baseline="0" dirty="0"/>
                        <a:t>Troops transfer packages to Girls using Smart Booth Divider </a:t>
                      </a:r>
                      <a:endParaRPr lang="en-US" sz="1200" dirty="0"/>
                    </a:p>
                  </a:txBody>
                  <a:tcPr/>
                </a:tc>
                <a:extLst>
                  <a:ext uri="{0D108BD9-81ED-4DB2-BD59-A6C34878D82A}">
                    <a16:rowId xmlns:a16="http://schemas.microsoft.com/office/drawing/2014/main" val="1634237834"/>
                  </a:ext>
                </a:extLst>
              </a:tr>
              <a:tr h="1628151">
                <a:tc>
                  <a:txBody>
                    <a:bodyPr/>
                    <a:lstStyle/>
                    <a:p>
                      <a:r>
                        <a:rPr lang="en-US" sz="1200" b="1" dirty="0"/>
                        <a:t>Virtual Booth</a:t>
                      </a:r>
                    </a:p>
                  </a:txBody>
                  <a:tcPr/>
                </a:tc>
                <a:tc>
                  <a:txBody>
                    <a:bodyPr/>
                    <a:lstStyle/>
                    <a:p>
                      <a:r>
                        <a:rPr lang="en-US" sz="1200" baseline="0" dirty="0"/>
                        <a:t>Contactless ordering via link or QR code through DC24. Virtual Booths are no longer available through Smart Cookies, as all online sales functions have transitioned to DC24. Please refer to your DC24 Training on Central Maryland’s website for detailed information</a:t>
                      </a:r>
                      <a:endParaRPr lang="en-US" sz="1200" dirty="0"/>
                    </a:p>
                  </a:txBody>
                  <a:tcPr/>
                </a:tc>
                <a:tc>
                  <a:txBody>
                    <a:bodyPr/>
                    <a:lstStyle/>
                    <a:p>
                      <a:pPr marL="171450" indent="-171450">
                        <a:buFont typeface="Arial" panose="020B0604020202020204" pitchFamily="34" charset="0"/>
                        <a:buChar char="•"/>
                      </a:pPr>
                      <a:r>
                        <a:rPr lang="en-US" sz="1200" dirty="0"/>
                        <a:t>More training will be coming for DC24 process. The ability to create a virtual booth in Smart Cookies is moving to DC24.</a:t>
                      </a:r>
                    </a:p>
                  </a:txBody>
                  <a:tcPr/>
                </a:tc>
                <a:extLst>
                  <a:ext uri="{0D108BD9-81ED-4DB2-BD59-A6C34878D82A}">
                    <a16:rowId xmlns:a16="http://schemas.microsoft.com/office/drawing/2014/main" val="3223745169"/>
                  </a:ext>
                </a:extLst>
              </a:tr>
              <a:tr h="685960">
                <a:tc>
                  <a:txBody>
                    <a:bodyPr/>
                    <a:lstStyle/>
                    <a:p>
                      <a:r>
                        <a:rPr lang="en-US" sz="1200" b="1" dirty="0"/>
                        <a:t>Troop</a:t>
                      </a:r>
                      <a:r>
                        <a:rPr lang="en-US" sz="1200" b="1" baseline="0" dirty="0"/>
                        <a:t> Secured Booths</a:t>
                      </a:r>
                      <a:endParaRPr lang="en-US" sz="1200" b="1" dirty="0"/>
                    </a:p>
                  </a:txBody>
                  <a:tcPr/>
                </a:tc>
                <a:tc>
                  <a:txBody>
                    <a:bodyPr/>
                    <a:lstStyle/>
                    <a:p>
                      <a:r>
                        <a:rPr lang="en-US" sz="1200" dirty="0"/>
                        <a:t>Troops request their own</a:t>
                      </a:r>
                      <a:r>
                        <a:rPr lang="en-US" sz="1200" baseline="0" dirty="0"/>
                        <a:t> </a:t>
                      </a:r>
                      <a:r>
                        <a:rPr lang="en-US" sz="1200" dirty="0"/>
                        <a:t>booth locations/dates/times</a:t>
                      </a:r>
                      <a:r>
                        <a:rPr lang="en-US" sz="1200" baseline="0" dirty="0"/>
                        <a:t> </a:t>
                      </a:r>
                      <a:r>
                        <a:rPr lang="en-US" sz="1200" dirty="0"/>
                        <a:t>and submit in</a:t>
                      </a:r>
                      <a:r>
                        <a:rPr lang="en-US" sz="1200" baseline="0" dirty="0"/>
                        <a:t> Smart Cookies for approval</a:t>
                      </a:r>
                      <a:endParaRPr lang="en-US" sz="1200" dirty="0"/>
                    </a:p>
                  </a:txBody>
                  <a:tcPr/>
                </a:tc>
                <a:tc>
                  <a:txBody>
                    <a:bodyPr/>
                    <a:lstStyle/>
                    <a:p>
                      <a:pPr marL="285750" indent="-285750">
                        <a:buFont typeface="Arial" panose="020B0604020202020204" pitchFamily="34" charset="0"/>
                        <a:buChar char="•"/>
                      </a:pPr>
                      <a:r>
                        <a:rPr lang="en-US" sz="1200" dirty="0"/>
                        <a:t>Council will approve the booth request</a:t>
                      </a:r>
                      <a:r>
                        <a:rPr lang="en-US" sz="1200" baseline="0" dirty="0"/>
                        <a:t> within 48 hours </a:t>
                      </a:r>
                      <a:endParaRPr lang="en-US" sz="1200" dirty="0"/>
                    </a:p>
                  </a:txBody>
                  <a:tcPr/>
                </a:tc>
                <a:extLst>
                  <a:ext uri="{0D108BD9-81ED-4DB2-BD59-A6C34878D82A}">
                    <a16:rowId xmlns:a16="http://schemas.microsoft.com/office/drawing/2014/main" val="1275984332"/>
                  </a:ext>
                </a:extLst>
              </a:tr>
            </a:tbl>
          </a:graphicData>
        </a:graphic>
      </p:graphicFrame>
    </p:spTree>
    <p:extLst>
      <p:ext uri="{BB962C8B-B14F-4D97-AF65-F5344CB8AC3E}">
        <p14:creationId xmlns:p14="http://schemas.microsoft.com/office/powerpoint/2010/main" val="399121241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30" name="Google Shape;530;p62"/>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gn="l" rtl="0">
              <a:lnSpc>
                <a:spcPct val="80000"/>
              </a:lnSpc>
              <a:buClr>
                <a:schemeClr val="lt1"/>
              </a:buClr>
              <a:buSzPts val="2800"/>
            </a:pPr>
            <a:r>
              <a:rPr lang="en-US" sz="3200" dirty="0">
                <a:latin typeface="+mj-lt"/>
                <a:ea typeface="Arial"/>
                <a:cs typeface="Arial"/>
                <a:sym typeface="Arial"/>
              </a:rPr>
              <a:t>How to Secure Booth Sale Locations</a:t>
            </a:r>
            <a:endParaRPr sz="3200" dirty="0">
              <a:latin typeface="+mj-lt"/>
            </a:endParaRPr>
          </a:p>
        </p:txBody>
      </p:sp>
      <p:sp>
        <p:nvSpPr>
          <p:cNvPr id="529" name="Google Shape;529;p62"/>
          <p:cNvSpPr txBox="1">
            <a:spLocks noGrp="1"/>
          </p:cNvSpPr>
          <p:nvPr>
            <p:ph type="sldNum" sz="quarter" idx="12"/>
          </p:nvPr>
        </p:nvSpPr>
        <p:spPr>
          <a:prstGeom prst="rect">
            <a:avLst/>
          </a:prstGeom>
          <a:noFill/>
          <a:ln>
            <a:noFill/>
          </a:ln>
        </p:spPr>
        <p:txBody>
          <a:bodyPr spcFirstLastPara="1" wrap="square" lIns="0" tIns="0" rIns="0" bIns="0" anchor="ctr" anchorCtr="0">
            <a:noAutofit/>
          </a:bodyPr>
          <a:lstStyle/>
          <a:p>
            <a:fld id="{00000000-1234-1234-1234-123412341234}" type="slidenum">
              <a:rPr lang="en-US"/>
              <a:pPr/>
              <a:t>32</a:t>
            </a:fld>
            <a:endParaRPr dirty="0"/>
          </a:p>
        </p:txBody>
      </p:sp>
      <p:sp>
        <p:nvSpPr>
          <p:cNvPr id="531" name="Google Shape;531;p62"/>
          <p:cNvSpPr txBox="1"/>
          <p:nvPr/>
        </p:nvSpPr>
        <p:spPr>
          <a:xfrm>
            <a:off x="543951" y="2188992"/>
            <a:ext cx="8191988" cy="3379541"/>
          </a:xfrm>
          <a:prstGeom prst="rect">
            <a:avLst/>
          </a:prstGeom>
          <a:noFill/>
          <a:ln>
            <a:noFill/>
          </a:ln>
        </p:spPr>
        <p:txBody>
          <a:bodyPr spcFirstLastPara="1" wrap="square" lIns="91425" tIns="45700" rIns="91425" bIns="45700" anchor="t" anchorCtr="0">
            <a:noAutofit/>
          </a:bodyPr>
          <a:lstStyle/>
          <a:p>
            <a:pPr marL="622300" lvl="1" indent="-107950">
              <a:buClr>
                <a:schemeClr val="dk1"/>
              </a:buClr>
              <a:buSzPts val="2800"/>
            </a:pPr>
            <a:endParaRPr sz="2800" dirty="0">
              <a:solidFill>
                <a:schemeClr val="dk1"/>
              </a:solidFill>
              <a:latin typeface="Arial"/>
              <a:ea typeface="Arial"/>
              <a:cs typeface="Arial"/>
              <a:sym typeface="Arial"/>
            </a:endParaRPr>
          </a:p>
        </p:txBody>
      </p:sp>
      <p:sp>
        <p:nvSpPr>
          <p:cNvPr id="532" name="Google Shape;532;p62"/>
          <p:cNvSpPr txBox="1"/>
          <p:nvPr/>
        </p:nvSpPr>
        <p:spPr>
          <a:xfrm>
            <a:off x="810704" y="1371600"/>
            <a:ext cx="8333295" cy="4093428"/>
          </a:xfrm>
          <a:prstGeom prst="rect">
            <a:avLst/>
          </a:prstGeom>
          <a:noFill/>
          <a:ln>
            <a:noFill/>
          </a:ln>
        </p:spPr>
        <p:txBody>
          <a:bodyPr spcFirstLastPara="1" wrap="square" lIns="91425" tIns="45700" rIns="91425" bIns="45700" anchor="t" anchorCtr="0">
            <a:noAutofit/>
          </a:bodyPr>
          <a:lstStyle/>
          <a:p>
            <a:pPr marL="342900" indent="-342900">
              <a:buClr>
                <a:schemeClr val="dk1"/>
              </a:buClr>
              <a:buSzPts val="2000"/>
              <a:buFont typeface="Arial"/>
              <a:buChar char="•"/>
            </a:pPr>
            <a:r>
              <a:rPr lang="en-US" sz="1600" dirty="0">
                <a:solidFill>
                  <a:schemeClr val="dk1"/>
                </a:solidFill>
                <a:sym typeface="Arial"/>
              </a:rPr>
              <a:t>Consider Troop and Girl </a:t>
            </a:r>
            <a:r>
              <a:rPr lang="en-US" sz="1600" dirty="0">
                <a:solidFill>
                  <a:schemeClr val="dk1"/>
                </a:solidFill>
              </a:rPr>
              <a:t>availability on w</a:t>
            </a:r>
            <a:r>
              <a:rPr lang="en-US" sz="1600" dirty="0">
                <a:solidFill>
                  <a:schemeClr val="dk1"/>
                </a:solidFill>
                <a:sym typeface="Arial"/>
              </a:rPr>
              <a:t>eekdays, weekends and evenings.  Minimum 2 hour time slot; typical maximum is 4 to 5 hours</a:t>
            </a:r>
            <a:endParaRPr sz="1600" dirty="0"/>
          </a:p>
          <a:p>
            <a:pPr marL="342900" indent="-215900">
              <a:buClr>
                <a:schemeClr val="dk1"/>
              </a:buClr>
              <a:buSzPts val="2000"/>
            </a:pPr>
            <a:endParaRPr sz="1600" dirty="0">
              <a:solidFill>
                <a:schemeClr val="dk1"/>
              </a:solidFill>
              <a:sym typeface="Arial"/>
            </a:endParaRPr>
          </a:p>
          <a:p>
            <a:pPr marL="342900" indent="-342900">
              <a:buClr>
                <a:schemeClr val="dk1"/>
              </a:buClr>
              <a:buSzPts val="2000"/>
              <a:buFont typeface="Arial"/>
              <a:buChar char="•"/>
            </a:pPr>
            <a:r>
              <a:rPr lang="en-US" sz="1600" dirty="0">
                <a:solidFill>
                  <a:schemeClr val="dk1"/>
                </a:solidFill>
                <a:sym typeface="Arial"/>
              </a:rPr>
              <a:t>Contact the merchant in person or by phone. Sp</a:t>
            </a:r>
            <a:r>
              <a:rPr lang="en-US" sz="1600" dirty="0">
                <a:solidFill>
                  <a:schemeClr val="dk1"/>
                </a:solidFill>
              </a:rPr>
              <a:t>eak with manager or person</a:t>
            </a:r>
            <a:r>
              <a:rPr lang="en-US" sz="1600" dirty="0">
                <a:solidFill>
                  <a:schemeClr val="dk1"/>
                </a:solidFill>
                <a:sym typeface="Arial"/>
              </a:rPr>
              <a:t> with authority to make booth sale decisions</a:t>
            </a:r>
            <a:r>
              <a:rPr lang="en-US" sz="1600" dirty="0">
                <a:solidFill>
                  <a:schemeClr val="dk1"/>
                </a:solidFill>
              </a:rPr>
              <a:t>. Introduce yourself as representing the Girl Scouts of Central Maryland in your local area and would like to discuss table setup to sell cookies. T</a:t>
            </a:r>
            <a:r>
              <a:rPr lang="en-US" sz="1600" dirty="0">
                <a:solidFill>
                  <a:schemeClr val="dk1"/>
                </a:solidFill>
                <a:sym typeface="Arial"/>
              </a:rPr>
              <a:t>hen:</a:t>
            </a:r>
          </a:p>
          <a:p>
            <a:pPr lvl="0">
              <a:buClr>
                <a:schemeClr val="dk1"/>
              </a:buClr>
              <a:buSzPts val="2000"/>
            </a:pPr>
            <a:r>
              <a:rPr lang="en-US" sz="1600" i="1" dirty="0">
                <a:solidFill>
                  <a:schemeClr val="dk1"/>
                </a:solidFill>
              </a:rPr>
              <a:t>	- </a:t>
            </a:r>
            <a:r>
              <a:rPr lang="en-US" sz="1600" dirty="0">
                <a:solidFill>
                  <a:schemeClr val="dk1"/>
                </a:solidFill>
              </a:rPr>
              <a:t>Put together a </a:t>
            </a:r>
            <a:r>
              <a:rPr lang="en-US" sz="1600" b="1" dirty="0">
                <a:solidFill>
                  <a:schemeClr val="dk1"/>
                </a:solidFill>
              </a:rPr>
              <a:t>request letter </a:t>
            </a:r>
            <a:r>
              <a:rPr lang="en-US" sz="1600" dirty="0">
                <a:solidFill>
                  <a:schemeClr val="dk1"/>
                </a:solidFill>
              </a:rPr>
              <a:t>for site including dates and times. </a:t>
            </a:r>
            <a:r>
              <a:rPr lang="en-US" sz="1600" i="1" dirty="0">
                <a:solidFill>
                  <a:schemeClr val="dk1"/>
                </a:solidFill>
              </a:rPr>
              <a:t>(See samples 	on the </a:t>
            </a:r>
            <a:r>
              <a:rPr lang="en-US" sz="1600" i="1" u="sng" dirty="0">
                <a:solidFill>
                  <a:schemeClr val="hlink"/>
                </a:solidFill>
                <a:hlinkClick r:id="rId3"/>
              </a:rPr>
              <a:t>www.gscm.org</a:t>
            </a:r>
            <a:r>
              <a:rPr lang="en-US" sz="1600" i="1" dirty="0">
                <a:solidFill>
                  <a:srgbClr val="00B050"/>
                </a:solidFill>
              </a:rPr>
              <a:t>)  </a:t>
            </a:r>
          </a:p>
          <a:p>
            <a:pPr lvl="0">
              <a:buClr>
                <a:schemeClr val="dk1"/>
              </a:buClr>
              <a:buSzPts val="2000"/>
            </a:pPr>
            <a:r>
              <a:rPr lang="en-US" sz="1600" i="1" dirty="0">
                <a:solidFill>
                  <a:srgbClr val="00B050"/>
                </a:solidFill>
              </a:rPr>
              <a:t>	</a:t>
            </a:r>
            <a:r>
              <a:rPr lang="en-US" sz="1600" i="1" dirty="0"/>
              <a:t>- </a:t>
            </a:r>
            <a:r>
              <a:rPr lang="en-US" sz="1600" dirty="0"/>
              <a:t>Visit locations/send email with letter for manager/contact signature.  Retain 	one for your records, leave copy with contact/manager.</a:t>
            </a:r>
          </a:p>
          <a:p>
            <a:pPr marL="342900" indent="-215900">
              <a:buClr>
                <a:schemeClr val="dk1"/>
              </a:buClr>
              <a:buSzPts val="2000"/>
            </a:pPr>
            <a:endParaRPr lang="en-US" sz="1600" dirty="0">
              <a:solidFill>
                <a:schemeClr val="dk1"/>
              </a:solidFill>
            </a:endParaRPr>
          </a:p>
          <a:p>
            <a:pPr marL="342900" indent="-342900">
              <a:buClr>
                <a:schemeClr val="dk1"/>
              </a:buClr>
              <a:buSzPts val="2000"/>
              <a:buFont typeface="Arial"/>
              <a:buChar char="•"/>
            </a:pPr>
            <a:r>
              <a:rPr lang="en-US" sz="1600" dirty="0">
                <a:solidFill>
                  <a:schemeClr val="dk1"/>
                </a:solidFill>
              </a:rPr>
              <a:t>Be sure to request blocks of time for the ENTIRE cookie season!  </a:t>
            </a:r>
            <a:endParaRPr lang="en-US" sz="1600" dirty="0"/>
          </a:p>
          <a:p>
            <a:pPr marL="342900" indent="-215900">
              <a:buClr>
                <a:schemeClr val="dk1"/>
              </a:buClr>
              <a:buSzPts val="2000"/>
            </a:pPr>
            <a:endParaRPr lang="en-US" sz="1600" dirty="0">
              <a:solidFill>
                <a:schemeClr val="dk1"/>
              </a:solidFill>
            </a:endParaRPr>
          </a:p>
          <a:p>
            <a:pPr marL="342900" indent="-342900">
              <a:buClr>
                <a:schemeClr val="dk1"/>
              </a:buClr>
              <a:buSzPts val="2000"/>
              <a:buFont typeface="Arial"/>
              <a:buChar char="•"/>
            </a:pPr>
            <a:r>
              <a:rPr lang="en-US" sz="1600" dirty="0">
                <a:solidFill>
                  <a:schemeClr val="dk1"/>
                </a:solidFill>
              </a:rPr>
              <a:t>If requested, a </a:t>
            </a:r>
            <a:r>
              <a:rPr lang="en-US" sz="1600" b="1" dirty="0">
                <a:solidFill>
                  <a:schemeClr val="dk1"/>
                </a:solidFill>
              </a:rPr>
              <a:t>Certificate of Insurance </a:t>
            </a:r>
            <a:r>
              <a:rPr lang="en-US" sz="1600" dirty="0">
                <a:solidFill>
                  <a:schemeClr val="dk1"/>
                </a:solidFill>
              </a:rPr>
              <a:t>requires </a:t>
            </a:r>
            <a:r>
              <a:rPr lang="en-US" sz="1600" dirty="0">
                <a:solidFill>
                  <a:srgbClr val="FF0000"/>
                </a:solidFill>
              </a:rPr>
              <a:t>three weeks notice</a:t>
            </a:r>
            <a:r>
              <a:rPr lang="en-US" sz="1600" dirty="0">
                <a:solidFill>
                  <a:schemeClr val="dk1"/>
                </a:solidFill>
              </a:rPr>
              <a:t>.  </a:t>
            </a:r>
            <a:r>
              <a:rPr lang="en-US" sz="1600" u="sng" dirty="0">
                <a:solidFill>
                  <a:schemeClr val="dk1"/>
                </a:solidFill>
              </a:rPr>
              <a:t>DO NOT WAIT.  </a:t>
            </a:r>
            <a:r>
              <a:rPr lang="en-US" sz="1600" dirty="0">
                <a:solidFill>
                  <a:schemeClr val="dk1"/>
                </a:solidFill>
              </a:rPr>
              <a:t>Download the request form from GSCM and submit through GSCM member care</a:t>
            </a:r>
            <a:endParaRPr lang="en-US" sz="1600" dirty="0"/>
          </a:p>
          <a:p>
            <a:pPr marL="342900" indent="-342900">
              <a:buClr>
                <a:schemeClr val="dk1"/>
              </a:buClr>
              <a:buSzPts val="2000"/>
              <a:buFont typeface="Arial"/>
              <a:buChar char="•"/>
            </a:pPr>
            <a:endParaRPr sz="1800" dirty="0">
              <a:solidFill>
                <a:schemeClr val="dk1"/>
              </a:solidFill>
              <a:sym typeface="Arial"/>
            </a:endParaRPr>
          </a:p>
        </p:txBody>
      </p:sp>
    </p:spTree>
    <p:extLst>
      <p:ext uri="{BB962C8B-B14F-4D97-AF65-F5344CB8AC3E}">
        <p14:creationId xmlns:p14="http://schemas.microsoft.com/office/powerpoint/2010/main" val="15437012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71" name="Google Shape;571;p66"/>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gn="l" rtl="0">
              <a:lnSpc>
                <a:spcPct val="80000"/>
              </a:lnSpc>
              <a:buClr>
                <a:schemeClr val="lt1"/>
              </a:buClr>
              <a:buSzPts val="2800"/>
            </a:pPr>
            <a:r>
              <a:rPr lang="en-US" sz="3200" dirty="0">
                <a:latin typeface="+mj-lt"/>
                <a:ea typeface="Arial"/>
                <a:cs typeface="Arial"/>
                <a:sym typeface="Arial"/>
              </a:rPr>
              <a:t>How to Add Booth Locations in Smart Cookies</a:t>
            </a:r>
            <a:endParaRPr sz="4000" dirty="0">
              <a:latin typeface="+mj-lt"/>
            </a:endParaRPr>
          </a:p>
        </p:txBody>
      </p:sp>
      <p:sp>
        <p:nvSpPr>
          <p:cNvPr id="569" name="Google Shape;569;p66"/>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0" indent="0" algn="l" rtl="0">
              <a:lnSpc>
                <a:spcPct val="150000"/>
              </a:lnSpc>
              <a:spcAft>
                <a:spcPts val="0"/>
              </a:spcAft>
              <a:buSzPts val="2800"/>
              <a:buNone/>
            </a:pPr>
            <a:r>
              <a:rPr lang="en-US" sz="1800" dirty="0">
                <a:solidFill>
                  <a:schemeClr val="dk1"/>
                </a:solidFill>
                <a:sym typeface="Arial"/>
              </a:rPr>
              <a:t>You can enter your locations and timeslots via a spreadsheet upload or manually</a:t>
            </a:r>
          </a:p>
          <a:p>
            <a:pPr marL="0" indent="0" algn="l" rtl="0">
              <a:lnSpc>
                <a:spcPct val="150000"/>
              </a:lnSpc>
              <a:spcAft>
                <a:spcPts val="0"/>
              </a:spcAft>
              <a:buSzPts val="2800"/>
              <a:buNone/>
            </a:pPr>
            <a:r>
              <a:rPr lang="en-US" sz="1800" dirty="0">
                <a:ea typeface="Arial"/>
                <a:cs typeface="Arial"/>
                <a:sym typeface="Arial"/>
              </a:rPr>
              <a:t>Spreadsheet Booth Upload Process Video – </a:t>
            </a:r>
            <a:r>
              <a:rPr lang="en-US" sz="1800" u="sng" dirty="0">
                <a:solidFill>
                  <a:schemeClr val="hlink"/>
                </a:solidFill>
                <a:ea typeface="Arial"/>
                <a:cs typeface="Arial"/>
                <a:sym typeface="Arial"/>
                <a:hlinkClick r:id="rId3"/>
              </a:rPr>
              <a:t>YouTube Video</a:t>
            </a:r>
            <a:endParaRPr sz="1800" dirty="0">
              <a:ea typeface="Arial"/>
              <a:cs typeface="Arial"/>
              <a:sym typeface="Arial"/>
            </a:endParaRPr>
          </a:p>
          <a:p>
            <a:pPr marL="0" indent="0" algn="l" rtl="0">
              <a:lnSpc>
                <a:spcPct val="150000"/>
              </a:lnSpc>
              <a:spcBef>
                <a:spcPts val="560"/>
              </a:spcBef>
              <a:spcAft>
                <a:spcPts val="0"/>
              </a:spcAft>
              <a:buSzPts val="2800"/>
              <a:buNone/>
            </a:pPr>
            <a:r>
              <a:rPr lang="en-US" sz="1800" dirty="0">
                <a:ea typeface="Arial"/>
                <a:cs typeface="Arial"/>
                <a:sym typeface="Arial"/>
              </a:rPr>
              <a:t>Securing a booth First Come First Serve </a:t>
            </a:r>
            <a:r>
              <a:rPr lang="en-US" sz="1800" u="sng" dirty="0">
                <a:solidFill>
                  <a:schemeClr val="hlink"/>
                </a:solidFill>
                <a:ea typeface="Arial"/>
                <a:cs typeface="Arial"/>
                <a:sym typeface="Arial"/>
                <a:hlinkClick r:id="rId4"/>
              </a:rPr>
              <a:t>– YouTube Video</a:t>
            </a:r>
            <a:endParaRPr sz="1800" dirty="0">
              <a:ea typeface="Arial"/>
              <a:cs typeface="Arial"/>
              <a:sym typeface="Arial"/>
            </a:endParaRPr>
          </a:p>
          <a:p>
            <a:pPr marL="0" indent="0" algn="l" rtl="0">
              <a:lnSpc>
                <a:spcPct val="150000"/>
              </a:lnSpc>
              <a:spcBef>
                <a:spcPts val="560"/>
              </a:spcBef>
              <a:spcAft>
                <a:spcPts val="0"/>
              </a:spcAft>
              <a:buSzPts val="2800"/>
              <a:buNone/>
            </a:pPr>
            <a:r>
              <a:rPr lang="en-US" sz="1800" dirty="0">
                <a:ea typeface="Arial"/>
                <a:cs typeface="Arial"/>
                <a:sym typeface="Arial"/>
              </a:rPr>
              <a:t>Smart Booth Divider – </a:t>
            </a:r>
            <a:r>
              <a:rPr lang="en-US" sz="1800" u="sng" dirty="0">
                <a:solidFill>
                  <a:schemeClr val="hlink"/>
                </a:solidFill>
                <a:ea typeface="Arial"/>
                <a:cs typeface="Arial"/>
                <a:sym typeface="Arial"/>
                <a:hlinkClick r:id="rId5"/>
              </a:rPr>
              <a:t>YouTube Video</a:t>
            </a:r>
            <a:endParaRPr sz="1800" dirty="0">
              <a:ea typeface="Arial"/>
              <a:cs typeface="Arial"/>
              <a:sym typeface="Arial"/>
            </a:endParaRPr>
          </a:p>
          <a:p>
            <a:pPr marL="0" indent="0" algn="l" rtl="0">
              <a:lnSpc>
                <a:spcPct val="150000"/>
              </a:lnSpc>
              <a:spcBef>
                <a:spcPts val="560"/>
              </a:spcBef>
              <a:spcAft>
                <a:spcPts val="0"/>
              </a:spcAft>
              <a:buSzPts val="2800"/>
              <a:buNone/>
            </a:pPr>
            <a:r>
              <a:rPr lang="en-US" sz="1800" dirty="0">
                <a:ea typeface="Arial"/>
                <a:cs typeface="Arial"/>
                <a:sym typeface="Arial"/>
              </a:rPr>
              <a:t>Troop Secured Booths – </a:t>
            </a:r>
            <a:r>
              <a:rPr lang="en-US" sz="1800" u="sng" dirty="0">
                <a:solidFill>
                  <a:schemeClr val="hlink"/>
                </a:solidFill>
                <a:ea typeface="Arial"/>
                <a:cs typeface="Arial"/>
                <a:sym typeface="Arial"/>
                <a:hlinkClick r:id="rId6"/>
              </a:rPr>
              <a:t>YouTube Video</a:t>
            </a:r>
            <a:endParaRPr lang="en-US" sz="1800" u="sng" dirty="0">
              <a:solidFill>
                <a:schemeClr val="hlink"/>
              </a:solidFill>
              <a:ea typeface="Arial"/>
              <a:cs typeface="Arial"/>
              <a:sym typeface="Arial"/>
            </a:endParaRPr>
          </a:p>
          <a:p>
            <a:pPr marL="0" indent="0" algn="l" rtl="0">
              <a:lnSpc>
                <a:spcPct val="150000"/>
              </a:lnSpc>
              <a:spcBef>
                <a:spcPts val="480"/>
              </a:spcBef>
              <a:spcAft>
                <a:spcPts val="0"/>
              </a:spcAft>
              <a:buSzPts val="2400"/>
              <a:buNone/>
            </a:pPr>
            <a:endParaRPr sz="1800" dirty="0"/>
          </a:p>
        </p:txBody>
      </p:sp>
    </p:spTree>
    <p:extLst>
      <p:ext uri="{BB962C8B-B14F-4D97-AF65-F5344CB8AC3E}">
        <p14:creationId xmlns:p14="http://schemas.microsoft.com/office/powerpoint/2010/main" val="118431577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2" name="Google Shape;582;p67"/>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gn="l" rtl="0">
              <a:lnSpc>
                <a:spcPct val="80000"/>
              </a:lnSpc>
              <a:buClr>
                <a:schemeClr val="lt1"/>
              </a:buClr>
              <a:buSzPts val="2800"/>
            </a:pPr>
            <a:r>
              <a:rPr lang="en-US" sz="3200" dirty="0">
                <a:latin typeface="+mj-lt"/>
                <a:ea typeface="Arial"/>
                <a:cs typeface="Arial"/>
                <a:sym typeface="Arial"/>
              </a:rPr>
              <a:t>Managing Booth Locations in Smart Cookies</a:t>
            </a:r>
            <a:endParaRPr sz="3200" dirty="0">
              <a:latin typeface="+mj-lt"/>
              <a:ea typeface="Arial"/>
              <a:cs typeface="Arial"/>
              <a:sym typeface="Arial"/>
            </a:endParaRPr>
          </a:p>
        </p:txBody>
      </p:sp>
      <p:sp>
        <p:nvSpPr>
          <p:cNvPr id="580" name="Google Shape;580;p6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0" indent="0" algn="l" rtl="0">
              <a:spcAft>
                <a:spcPts val="0"/>
              </a:spcAft>
              <a:buSzPts val="2800"/>
              <a:buNone/>
            </a:pPr>
            <a:r>
              <a:rPr lang="en-US" sz="2800" b="1" dirty="0">
                <a:latin typeface="Arial"/>
                <a:ea typeface="Arial"/>
                <a:cs typeface="Arial"/>
                <a:sym typeface="Arial"/>
              </a:rPr>
              <a:t> </a:t>
            </a:r>
            <a:endParaRPr sz="2400" dirty="0">
              <a:latin typeface="Arial"/>
              <a:ea typeface="Arial"/>
              <a:cs typeface="Arial"/>
              <a:sym typeface="Arial"/>
            </a:endParaRPr>
          </a:p>
          <a:p>
            <a:pPr marL="0" indent="0" algn="l" rtl="0">
              <a:spcBef>
                <a:spcPts val="480"/>
              </a:spcBef>
              <a:spcAft>
                <a:spcPts val="0"/>
              </a:spcAft>
              <a:buSzPts val="2400"/>
              <a:buNone/>
            </a:pPr>
            <a:endParaRPr dirty="0"/>
          </a:p>
        </p:txBody>
      </p:sp>
      <p:sp>
        <p:nvSpPr>
          <p:cNvPr id="581" name="Google Shape;581;p67"/>
          <p:cNvSpPr txBox="1">
            <a:spLocks noGrp="1"/>
          </p:cNvSpPr>
          <p:nvPr>
            <p:ph type="sldNum" sz="quarter" idx="12"/>
          </p:nvPr>
        </p:nvSpPr>
        <p:spPr>
          <a:prstGeom prst="rect">
            <a:avLst/>
          </a:prstGeom>
          <a:noFill/>
          <a:ln>
            <a:noFill/>
          </a:ln>
        </p:spPr>
        <p:txBody>
          <a:bodyPr spcFirstLastPara="1" wrap="square" lIns="0" tIns="0" rIns="0" bIns="0" anchor="ctr" anchorCtr="0">
            <a:noAutofit/>
          </a:bodyPr>
          <a:lstStyle/>
          <a:p>
            <a:fld id="{00000000-1234-1234-1234-123412341234}" type="slidenum">
              <a:rPr lang="en-US"/>
              <a:pPr/>
              <a:t>34</a:t>
            </a:fld>
            <a:endParaRPr dirty="0"/>
          </a:p>
        </p:txBody>
      </p:sp>
      <p:sp>
        <p:nvSpPr>
          <p:cNvPr id="583" name="Google Shape;583;p67"/>
          <p:cNvSpPr txBox="1"/>
          <p:nvPr/>
        </p:nvSpPr>
        <p:spPr>
          <a:xfrm>
            <a:off x="543951" y="2188992"/>
            <a:ext cx="8191988" cy="3379541"/>
          </a:xfrm>
          <a:prstGeom prst="rect">
            <a:avLst/>
          </a:prstGeom>
          <a:noFill/>
          <a:ln>
            <a:noFill/>
          </a:ln>
        </p:spPr>
        <p:txBody>
          <a:bodyPr spcFirstLastPara="1" wrap="square" lIns="91425" tIns="45700" rIns="91425" bIns="45700" anchor="t" anchorCtr="0">
            <a:noAutofit/>
          </a:bodyPr>
          <a:lstStyle/>
          <a:p>
            <a:pPr marL="622300" lvl="1" indent="-107950">
              <a:buClr>
                <a:schemeClr val="dk1"/>
              </a:buClr>
              <a:buSzPts val="2800"/>
            </a:pPr>
            <a:endParaRPr sz="2800" dirty="0">
              <a:solidFill>
                <a:schemeClr val="dk1"/>
              </a:solidFill>
              <a:latin typeface="Arial"/>
              <a:ea typeface="Arial"/>
              <a:cs typeface="Arial"/>
              <a:sym typeface="Arial"/>
            </a:endParaRPr>
          </a:p>
        </p:txBody>
      </p:sp>
      <p:sp>
        <p:nvSpPr>
          <p:cNvPr id="584" name="Google Shape;584;p67"/>
          <p:cNvSpPr txBox="1"/>
          <p:nvPr/>
        </p:nvSpPr>
        <p:spPr>
          <a:xfrm>
            <a:off x="961534" y="1219200"/>
            <a:ext cx="7547466" cy="3912095"/>
          </a:xfrm>
          <a:prstGeom prst="rect">
            <a:avLst/>
          </a:prstGeom>
          <a:noFill/>
          <a:ln>
            <a:noFill/>
          </a:ln>
        </p:spPr>
        <p:txBody>
          <a:bodyPr spcFirstLastPara="1" wrap="square" lIns="91425" tIns="45700" rIns="91425" bIns="45700" anchor="t" anchorCtr="0">
            <a:noAutofit/>
          </a:bodyPr>
          <a:lstStyle/>
          <a:p>
            <a:endParaRPr dirty="0">
              <a:solidFill>
                <a:schemeClr val="dk1"/>
              </a:solidFill>
              <a:sym typeface="Arial"/>
            </a:endParaRPr>
          </a:p>
          <a:p>
            <a:r>
              <a:rPr lang="en-US" sz="1800" dirty="0">
                <a:solidFill>
                  <a:schemeClr val="dk1"/>
                </a:solidFill>
                <a:sym typeface="Arial"/>
              </a:rPr>
              <a:t>Once all locations and timeslots and Troop assignments are loaded, the Booth Sale Coordinator must review and verify all assignments before the locations open to all Troops</a:t>
            </a:r>
          </a:p>
          <a:p>
            <a:pPr marL="342900" indent="-342900">
              <a:buClr>
                <a:schemeClr val="dk1"/>
              </a:buClr>
              <a:buSzPts val="2000"/>
              <a:buFont typeface="Arial"/>
              <a:buChar char="•"/>
            </a:pPr>
            <a:endParaRPr lang="en-US" sz="1800" dirty="0">
              <a:solidFill>
                <a:schemeClr val="dk1"/>
              </a:solidFill>
            </a:endParaRPr>
          </a:p>
          <a:p>
            <a:pPr marL="342900" indent="-342900">
              <a:buClr>
                <a:schemeClr val="dk1"/>
              </a:buClr>
              <a:buSzPts val="2000"/>
              <a:buFont typeface="Arial"/>
              <a:buChar char="•"/>
            </a:pPr>
            <a:r>
              <a:rPr lang="en-US" sz="1800" dirty="0">
                <a:solidFill>
                  <a:schemeClr val="dk1"/>
                </a:solidFill>
              </a:rPr>
              <a:t>If there is a location that is selected or shared by two Service Units, only 1 SU should own the location but share available timeslots with the other Service Units</a:t>
            </a:r>
            <a:endParaRPr lang="en-US" sz="1800" dirty="0"/>
          </a:p>
          <a:p>
            <a:pPr marL="342900" indent="-215900">
              <a:buClr>
                <a:schemeClr val="dk1"/>
              </a:buClr>
              <a:buSzPts val="2000"/>
            </a:pPr>
            <a:endParaRPr lang="en-US" sz="1800" dirty="0">
              <a:solidFill>
                <a:schemeClr val="dk1"/>
              </a:solidFill>
            </a:endParaRPr>
          </a:p>
          <a:p>
            <a:pPr marL="342900" indent="-342900">
              <a:buClr>
                <a:schemeClr val="dk1"/>
              </a:buClr>
              <a:buSzPts val="2000"/>
              <a:buFont typeface="Arial"/>
              <a:buChar char="•"/>
            </a:pPr>
            <a:r>
              <a:rPr lang="en-US" sz="1800" dirty="0">
                <a:solidFill>
                  <a:schemeClr val="dk1"/>
                </a:solidFill>
              </a:rPr>
              <a:t>Include detailed information in the booth location note section; remind Troops to follow all special instructions</a:t>
            </a:r>
            <a:endParaRPr lang="en-US" sz="1800" dirty="0"/>
          </a:p>
          <a:p>
            <a:pPr marL="342900" indent="-215900">
              <a:buClr>
                <a:schemeClr val="dk1"/>
              </a:buClr>
              <a:buSzPts val="2000"/>
            </a:pPr>
            <a:endParaRPr lang="en-US" sz="1800" dirty="0">
              <a:solidFill>
                <a:schemeClr val="dk1"/>
              </a:solidFill>
            </a:endParaRPr>
          </a:p>
          <a:p>
            <a:pPr marL="342900" indent="-342900">
              <a:buClr>
                <a:schemeClr val="dk1"/>
              </a:buClr>
              <a:buSzPts val="2000"/>
              <a:buFont typeface="Arial"/>
              <a:buChar char="•"/>
            </a:pPr>
            <a:r>
              <a:rPr lang="en-US" sz="1800" dirty="0">
                <a:solidFill>
                  <a:schemeClr val="dk1"/>
                </a:solidFill>
              </a:rPr>
              <a:t>Booth Sale Coordinator’s role includes loading Troop booth locations. If a TCM has a booth location suggestion, please help them load it into Smart Cookies</a:t>
            </a:r>
            <a:endParaRPr lang="en-US" sz="1800" dirty="0"/>
          </a:p>
          <a:p>
            <a:pPr marL="342900" indent="-215900">
              <a:buClr>
                <a:schemeClr val="dk1"/>
              </a:buClr>
              <a:buSzPts val="2000"/>
            </a:pPr>
            <a:endParaRPr lang="en-US" sz="1800" dirty="0">
              <a:solidFill>
                <a:schemeClr val="dk1"/>
              </a:solidFill>
            </a:endParaRPr>
          </a:p>
          <a:p>
            <a:endParaRPr sz="1800" dirty="0"/>
          </a:p>
          <a:p>
            <a:r>
              <a:rPr lang="en-US" sz="1800" dirty="0">
                <a:solidFill>
                  <a:schemeClr val="dk1"/>
                </a:solidFill>
                <a:latin typeface="Arial"/>
                <a:ea typeface="Arial"/>
                <a:cs typeface="Arial"/>
                <a:sym typeface="Arial"/>
              </a:rPr>
              <a:t> </a:t>
            </a:r>
            <a:endParaRPr sz="1800" dirty="0"/>
          </a:p>
          <a:p>
            <a:pPr marL="742950" lvl="1" indent="-158750">
              <a:buClr>
                <a:schemeClr val="dk1"/>
              </a:buClr>
              <a:buSzPts val="2000"/>
            </a:pPr>
            <a:endParaRPr sz="20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21469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3" name="Google Shape;613;p70"/>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gn="l" rtl="0">
              <a:lnSpc>
                <a:spcPct val="80000"/>
              </a:lnSpc>
              <a:buClr>
                <a:schemeClr val="lt1"/>
              </a:buClr>
              <a:buSzPts val="2800"/>
            </a:pPr>
            <a:r>
              <a:rPr lang="en-US" sz="3200" dirty="0">
                <a:latin typeface="+mj-lt"/>
                <a:ea typeface="Arial"/>
                <a:cs typeface="Arial"/>
                <a:sym typeface="Arial"/>
              </a:rPr>
              <a:t>Reminders for Booths </a:t>
            </a:r>
            <a:endParaRPr sz="3200" dirty="0">
              <a:latin typeface="+mj-lt"/>
              <a:ea typeface="Arial"/>
              <a:cs typeface="Arial"/>
              <a:sym typeface="Arial"/>
            </a:endParaRPr>
          </a:p>
        </p:txBody>
      </p:sp>
      <p:sp>
        <p:nvSpPr>
          <p:cNvPr id="614" name="Google Shape;614;p70"/>
          <p:cNvSpPr txBox="1"/>
          <p:nvPr/>
        </p:nvSpPr>
        <p:spPr>
          <a:xfrm>
            <a:off x="457200" y="2326729"/>
            <a:ext cx="8191988" cy="3379541"/>
          </a:xfrm>
          <a:prstGeom prst="rect">
            <a:avLst/>
          </a:prstGeom>
          <a:noFill/>
          <a:ln>
            <a:noFill/>
          </a:ln>
        </p:spPr>
        <p:txBody>
          <a:bodyPr spcFirstLastPara="1" wrap="square" lIns="91425" tIns="45700" rIns="91425" bIns="45700" anchor="t" anchorCtr="0">
            <a:noAutofit/>
          </a:bodyPr>
          <a:lstStyle/>
          <a:p>
            <a:pPr marL="622300" lvl="1" indent="-107950">
              <a:buClr>
                <a:schemeClr val="dk1"/>
              </a:buClr>
              <a:buSzPts val="2800"/>
            </a:pPr>
            <a:endParaRPr sz="2800" dirty="0">
              <a:solidFill>
                <a:schemeClr val="dk1"/>
              </a:solidFill>
              <a:latin typeface="Arial"/>
              <a:ea typeface="Arial"/>
              <a:cs typeface="Arial"/>
              <a:sym typeface="Arial"/>
            </a:endParaRPr>
          </a:p>
        </p:txBody>
      </p:sp>
      <p:sp>
        <p:nvSpPr>
          <p:cNvPr id="615" name="Google Shape;615;p70"/>
          <p:cNvSpPr txBox="1"/>
          <p:nvPr/>
        </p:nvSpPr>
        <p:spPr>
          <a:xfrm>
            <a:off x="886120" y="1219200"/>
            <a:ext cx="8021025" cy="4183811"/>
          </a:xfrm>
          <a:prstGeom prst="rect">
            <a:avLst/>
          </a:prstGeom>
          <a:noFill/>
          <a:ln>
            <a:no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en-US" sz="1800" dirty="0">
                <a:solidFill>
                  <a:schemeClr val="dk1"/>
                </a:solidFill>
                <a:sym typeface="Arial"/>
              </a:rPr>
              <a:t>Businesses can refuse </a:t>
            </a:r>
            <a:r>
              <a:rPr lang="en-US" sz="1800" dirty="0">
                <a:solidFill>
                  <a:schemeClr val="dk1"/>
                </a:solidFill>
              </a:rPr>
              <a:t>booth sales. </a:t>
            </a:r>
            <a:r>
              <a:rPr lang="en-US" sz="1800" dirty="0">
                <a:solidFill>
                  <a:schemeClr val="dk1"/>
                </a:solidFill>
                <a:sym typeface="Arial"/>
              </a:rPr>
              <a:t>If a Troop is scheduled at a business and the manager says no, the Troop should be polite, leave the site, and contact their </a:t>
            </a:r>
            <a:r>
              <a:rPr lang="en-US" sz="1800" dirty="0">
                <a:solidFill>
                  <a:schemeClr val="dk1"/>
                </a:solidFill>
              </a:rPr>
              <a:t>Booth Sale Coordinator</a:t>
            </a:r>
            <a:endParaRPr lang="en-US" sz="1800" dirty="0"/>
          </a:p>
          <a:p>
            <a:endParaRPr lang="en-US" sz="1800" b="1" u="sng" dirty="0"/>
          </a:p>
          <a:p>
            <a:pPr marL="342900" indent="-342900">
              <a:buFont typeface="Arial" panose="020B0604020202020204" pitchFamily="34" charset="0"/>
              <a:buChar char="•"/>
            </a:pPr>
            <a:r>
              <a:rPr lang="en-US" sz="1800" dirty="0"/>
              <a:t>No Booths on military bases, Ft. Meade &amp; Aberdeen. These bases are located within a SU and they have very specific contracts and rules to follow. </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Marc Train stations are contracted, and specific regulations apply. Sign up through Smart Cookies for any available slots at Marc and follow all guidelines. </a:t>
            </a:r>
          </a:p>
          <a:p>
            <a:pPr marL="342900" indent="-342900">
              <a:buFont typeface="Arial" panose="020B0604020202020204" pitchFamily="34" charset="0"/>
              <a:buChar char="•"/>
            </a:pPr>
            <a:endParaRPr lang="en-US" sz="1800" dirty="0">
              <a:solidFill>
                <a:schemeClr val="dk1"/>
              </a:solidFill>
            </a:endParaRPr>
          </a:p>
          <a:p>
            <a:pPr marL="342900" indent="-342900">
              <a:buFont typeface="Arial" panose="020B0604020202020204" pitchFamily="34" charset="0"/>
              <a:buChar char="•"/>
            </a:pPr>
            <a:r>
              <a:rPr lang="en-US" sz="1800" dirty="0">
                <a:solidFill>
                  <a:schemeClr val="dk1"/>
                </a:solidFill>
              </a:rPr>
              <a:t>All booths should be listed and approved in Smart Cookies so they appear in the GSUSA National Cookie Finder</a:t>
            </a:r>
            <a:endParaRPr lang="en-US" sz="1800" dirty="0"/>
          </a:p>
        </p:txBody>
      </p:sp>
    </p:spTree>
    <p:extLst>
      <p:ext uri="{BB962C8B-B14F-4D97-AF65-F5344CB8AC3E}">
        <p14:creationId xmlns:p14="http://schemas.microsoft.com/office/powerpoint/2010/main" val="18940331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DC24</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spTree>
    <p:extLst>
      <p:ext uri="{BB962C8B-B14F-4D97-AF65-F5344CB8AC3E}">
        <p14:creationId xmlns:p14="http://schemas.microsoft.com/office/powerpoint/2010/main" val="381116555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914378"/>
            <a:fld id="{189CB434-591C-46E0-AC43-29A15677F0BE}" type="slidenum">
              <a:rPr lang="en-US" smtClean="0"/>
              <a:pPr defTabSz="914378"/>
              <a:t>37</a:t>
            </a:fld>
            <a:endParaRPr lang="en-US" dirty="0"/>
          </a:p>
        </p:txBody>
      </p:sp>
      <p:sp>
        <p:nvSpPr>
          <p:cNvPr id="7" name="Title 4"/>
          <p:cNvSpPr txBox="1">
            <a:spLocks/>
          </p:cNvSpPr>
          <p:nvPr/>
        </p:nvSpPr>
        <p:spPr>
          <a:xfrm>
            <a:off x="781652" y="411045"/>
            <a:ext cx="8145462" cy="457200"/>
          </a:xfrm>
          <a:prstGeom prst="rect">
            <a:avLst/>
          </a:prstGeom>
        </p:spPr>
        <p:txBody>
          <a:bodyPr vert="horz" lIns="0" tIns="36576" rIns="73152" bIns="36576"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dirty="0">
                <a:latin typeface="Arial Rounded MT Bold" panose="020F0704030504030204" pitchFamily="34" charset="0"/>
              </a:rPr>
              <a:t>All online selling moves to DC24</a:t>
            </a:r>
          </a:p>
        </p:txBody>
      </p:sp>
      <p:pic>
        <p:nvPicPr>
          <p:cNvPr id="8" name="Picture 7"/>
          <p:cNvPicPr>
            <a:picLocks noChangeAspect="1"/>
          </p:cNvPicPr>
          <p:nvPr/>
        </p:nvPicPr>
        <p:blipFill rotWithShape="1">
          <a:blip r:embed="rId3"/>
          <a:srcRect l="80139" t="14074" r="13470" b="15555"/>
          <a:stretch/>
        </p:blipFill>
        <p:spPr>
          <a:xfrm>
            <a:off x="6806686" y="1483448"/>
            <a:ext cx="1978444" cy="4084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781652" y="1223674"/>
            <a:ext cx="5788830" cy="5663089"/>
          </a:xfrm>
          <a:prstGeom prst="rect">
            <a:avLst/>
          </a:prstGeom>
          <a:noFill/>
        </p:spPr>
        <p:txBody>
          <a:bodyPr wrap="square" rtlCol="0">
            <a:spAutoFit/>
          </a:bodyPr>
          <a:lstStyle/>
          <a:p>
            <a:pPr lvl="0"/>
            <a:r>
              <a:rPr lang="en-US" sz="2000" b="1" dirty="0"/>
              <a:t>All online sales are moving to DC24:</a:t>
            </a:r>
            <a:endParaRPr lang="en-US" sz="1800" dirty="0"/>
          </a:p>
          <a:p>
            <a:pPr marL="233363" lvl="0" indent="-233363">
              <a:lnSpc>
                <a:spcPct val="150000"/>
              </a:lnSpc>
              <a:buFont typeface="Arial" panose="020B0604020202020204" pitchFamily="34" charset="0"/>
              <a:buChar char="•"/>
            </a:pPr>
            <a:r>
              <a:rPr lang="en-US" sz="1800" b="1" dirty="0"/>
              <a:t>November 3</a:t>
            </a:r>
            <a:r>
              <a:rPr lang="en-US" sz="1800" b="1" baseline="30000" dirty="0"/>
              <a:t>rd</a:t>
            </a:r>
            <a:r>
              <a:rPr lang="en-US" sz="1800" b="1" dirty="0"/>
              <a:t>: Volunteer access</a:t>
            </a:r>
          </a:p>
          <a:p>
            <a:pPr marL="233363" lvl="0" indent="-233363">
              <a:lnSpc>
                <a:spcPct val="150000"/>
              </a:lnSpc>
              <a:buFont typeface="Arial" panose="020B0604020202020204" pitchFamily="34" charset="0"/>
              <a:buChar char="•"/>
            </a:pPr>
            <a:r>
              <a:rPr lang="en-US" sz="1800" b="1" dirty="0"/>
              <a:t>November 6</a:t>
            </a:r>
            <a:r>
              <a:rPr lang="en-US" sz="1800" b="1" baseline="30000" dirty="0"/>
              <a:t>th</a:t>
            </a:r>
            <a:r>
              <a:rPr lang="en-US" sz="1800" b="1" dirty="0"/>
              <a:t>: Caregiver access</a:t>
            </a:r>
          </a:p>
          <a:p>
            <a:pPr marL="233363" lvl="0" indent="-233363">
              <a:lnSpc>
                <a:spcPct val="150000"/>
              </a:lnSpc>
              <a:buFont typeface="Arial" panose="020B0604020202020204" pitchFamily="34" charset="0"/>
              <a:buChar char="•"/>
            </a:pPr>
            <a:r>
              <a:rPr lang="en-US" sz="1800" b="1" dirty="0"/>
              <a:t>November 13</a:t>
            </a:r>
            <a:r>
              <a:rPr lang="en-US" sz="1800" b="1" baseline="30000" dirty="0"/>
              <a:t>th</a:t>
            </a:r>
            <a:r>
              <a:rPr lang="en-US" sz="1800" b="1" dirty="0"/>
              <a:t>: Open for Girl sales</a:t>
            </a:r>
          </a:p>
          <a:p>
            <a:pPr marL="233363" lvl="0" indent="-233363">
              <a:lnSpc>
                <a:spcPct val="150000"/>
              </a:lnSpc>
              <a:buFont typeface="Arial" panose="020B0604020202020204" pitchFamily="34" charset="0"/>
              <a:buChar char="•"/>
            </a:pPr>
            <a:r>
              <a:rPr lang="en-US" sz="1800" dirty="0"/>
              <a:t>Girl online sales features, plus all credit card payments </a:t>
            </a:r>
          </a:p>
          <a:p>
            <a:pPr marL="233363" lvl="0" indent="-233363">
              <a:lnSpc>
                <a:spcPct val="150000"/>
              </a:lnSpc>
              <a:buFont typeface="Arial" panose="020B0604020202020204" pitchFamily="34" charset="0"/>
              <a:buChar char="•"/>
            </a:pPr>
            <a:r>
              <a:rPr lang="en-US" sz="1800" dirty="0"/>
              <a:t>Girl online sales reporting features, by sales channel</a:t>
            </a:r>
          </a:p>
          <a:p>
            <a:pPr marL="233363" lvl="0" indent="-233363">
              <a:lnSpc>
                <a:spcPct val="150000"/>
              </a:lnSpc>
              <a:buFont typeface="Arial" panose="020B0604020202020204" pitchFamily="34" charset="0"/>
              <a:buChar char="•"/>
            </a:pPr>
            <a:r>
              <a:rPr lang="en-US" sz="1800" dirty="0"/>
              <a:t>Virtual booth process</a:t>
            </a:r>
          </a:p>
          <a:p>
            <a:pPr marL="233363" indent="-233363">
              <a:lnSpc>
                <a:spcPct val="150000"/>
              </a:lnSpc>
              <a:buFont typeface="Arial" panose="020B0604020202020204" pitchFamily="34" charset="0"/>
              <a:buChar char="•"/>
            </a:pPr>
            <a:r>
              <a:rPr lang="en-US" sz="1800" dirty="0"/>
              <a:t>Girl/Troop credit card transactions, sales and refund ability</a:t>
            </a:r>
          </a:p>
          <a:p>
            <a:pPr marL="233363" lvl="0" indent="-233363">
              <a:lnSpc>
                <a:spcPct val="150000"/>
              </a:lnSpc>
              <a:buFont typeface="Arial" panose="020B0604020202020204" pitchFamily="34" charset="0"/>
              <a:buChar char="•"/>
            </a:pPr>
            <a:r>
              <a:rPr lang="en-US" sz="1800" dirty="0"/>
              <a:t>Girl delivery credit card financial settlement</a:t>
            </a:r>
          </a:p>
          <a:p>
            <a:pPr marL="233363" lvl="0" indent="-233363">
              <a:lnSpc>
                <a:spcPct val="150000"/>
              </a:lnSpc>
              <a:buFont typeface="Arial" panose="020B0604020202020204" pitchFamily="34" charset="0"/>
              <a:buChar char="•"/>
            </a:pPr>
            <a:r>
              <a:rPr lang="en-US" sz="1800" dirty="0"/>
              <a:t>Girl, Troop and Direct Ship support</a:t>
            </a:r>
          </a:p>
          <a:p>
            <a:pPr marL="233363" indent="-233363">
              <a:lnSpc>
                <a:spcPct val="150000"/>
              </a:lnSpc>
              <a:buFont typeface="Arial" panose="020B0604020202020204" pitchFamily="34" charset="0"/>
              <a:buChar char="•"/>
            </a:pPr>
            <a:r>
              <a:rPr lang="en-US" sz="1800" dirty="0"/>
              <a:t>Direct ship financial settlement</a:t>
            </a:r>
          </a:p>
          <a:p>
            <a:pPr marL="342900"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412581270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914378"/>
            <a:fld id="{189CB434-591C-46E0-AC43-29A15677F0BE}" type="slidenum">
              <a:rPr lang="en-US" smtClean="0"/>
              <a:pPr defTabSz="914378"/>
              <a:t>38</a:t>
            </a:fld>
            <a:endParaRPr lang="en-US" dirty="0"/>
          </a:p>
        </p:txBody>
      </p:sp>
      <p:sp>
        <p:nvSpPr>
          <p:cNvPr id="7" name="Title 4"/>
          <p:cNvSpPr txBox="1">
            <a:spLocks/>
          </p:cNvSpPr>
          <p:nvPr/>
        </p:nvSpPr>
        <p:spPr>
          <a:xfrm>
            <a:off x="781652" y="411045"/>
            <a:ext cx="8145462" cy="457200"/>
          </a:xfrm>
          <a:prstGeom prst="rect">
            <a:avLst/>
          </a:prstGeom>
        </p:spPr>
        <p:txBody>
          <a:bodyPr vert="horz" lIns="0" tIns="36576" rIns="73152" bIns="36576"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dirty="0">
                <a:latin typeface="Arial Rounded MT Bold" panose="020F0704030504030204" pitchFamily="34" charset="0"/>
              </a:rPr>
              <a:t>DC24 Training Tools and Key Dates</a:t>
            </a:r>
          </a:p>
        </p:txBody>
      </p:sp>
      <p:pic>
        <p:nvPicPr>
          <p:cNvPr id="8" name="Picture 7"/>
          <p:cNvPicPr>
            <a:picLocks noChangeAspect="1"/>
          </p:cNvPicPr>
          <p:nvPr/>
        </p:nvPicPr>
        <p:blipFill rotWithShape="1">
          <a:blip r:embed="rId3"/>
          <a:srcRect l="80139" t="14074" r="13470" b="15555"/>
          <a:stretch/>
        </p:blipFill>
        <p:spPr>
          <a:xfrm>
            <a:off x="6806686" y="1483448"/>
            <a:ext cx="1978444" cy="4084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781652" y="1223674"/>
            <a:ext cx="5788830" cy="4524315"/>
          </a:xfrm>
          <a:prstGeom prst="rect">
            <a:avLst/>
          </a:prstGeom>
          <a:noFill/>
        </p:spPr>
        <p:txBody>
          <a:bodyPr wrap="square" rtlCol="0">
            <a:spAutoFit/>
          </a:bodyPr>
          <a:lstStyle/>
          <a:p>
            <a:pPr marL="233363" lvl="0" indent="-233363">
              <a:lnSpc>
                <a:spcPct val="150000"/>
              </a:lnSpc>
              <a:buFont typeface="Arial" panose="020B0604020202020204" pitchFamily="34" charset="0"/>
              <a:buChar char="•"/>
            </a:pPr>
            <a:r>
              <a:rPr lang="en-US" sz="1800" dirty="0"/>
              <a:t>Parent/caregivers will receive registration emails from DC24 when they are given access on November 6</a:t>
            </a:r>
            <a:r>
              <a:rPr lang="en-US" sz="1800" baseline="30000" dirty="0"/>
              <a:t>th</a:t>
            </a:r>
            <a:r>
              <a:rPr lang="en-US" sz="1800" dirty="0"/>
              <a:t>.</a:t>
            </a:r>
          </a:p>
          <a:p>
            <a:pPr marL="233363" lvl="0" indent="-233363">
              <a:lnSpc>
                <a:spcPct val="150000"/>
              </a:lnSpc>
              <a:buFont typeface="Arial" panose="020B0604020202020204" pitchFamily="34" charset="0"/>
              <a:buChar char="•"/>
            </a:pPr>
            <a:r>
              <a:rPr lang="en-US" sz="1800" dirty="0"/>
              <a:t>Sales open for girls on November 13</a:t>
            </a:r>
            <a:r>
              <a:rPr lang="en-US" sz="1800" baseline="30000" dirty="0"/>
              <a:t>th</a:t>
            </a:r>
            <a:r>
              <a:rPr lang="en-US" sz="1800" dirty="0"/>
              <a:t> </a:t>
            </a:r>
          </a:p>
          <a:p>
            <a:pPr marL="233363" lvl="0" indent="-233363">
              <a:lnSpc>
                <a:spcPct val="150000"/>
              </a:lnSpc>
              <a:buFont typeface="Arial" panose="020B0604020202020204" pitchFamily="34" charset="0"/>
              <a:buChar char="•"/>
            </a:pPr>
            <a:r>
              <a:rPr lang="en-US" sz="1800" dirty="0"/>
              <a:t>There will be a mobile app for sales, compatible with both Android and Apple devices</a:t>
            </a:r>
          </a:p>
          <a:p>
            <a:pPr marL="233363" lvl="0" indent="-233363">
              <a:lnSpc>
                <a:spcPct val="150000"/>
              </a:lnSpc>
              <a:buFont typeface="Arial" panose="020B0604020202020204" pitchFamily="34" charset="0"/>
              <a:buChar char="•"/>
            </a:pPr>
            <a:r>
              <a:rPr lang="en-US" sz="1800" dirty="0"/>
              <a:t>Please continue checking back at </a:t>
            </a:r>
            <a:r>
              <a:rPr lang="en-US" sz="1800" dirty="0">
                <a:hlinkClick r:id="rId4"/>
              </a:rPr>
              <a:t>www.gscm.org</a:t>
            </a:r>
            <a:r>
              <a:rPr lang="en-US" sz="1800" dirty="0"/>
              <a:t>,  under the Cookies section, for a full listing of DC24 tip sheets. Council will continue to add tip sheets and videos as GSUSA releases them</a:t>
            </a:r>
          </a:p>
          <a:p>
            <a:pPr marL="342900"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2218415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914378"/>
            <a:fld id="{189CB434-591C-46E0-AC43-29A15677F0BE}" type="slidenum">
              <a:rPr lang="en-US" smtClean="0"/>
              <a:pPr defTabSz="914378"/>
              <a:t>39</a:t>
            </a:fld>
            <a:endParaRPr lang="en-US" dirty="0"/>
          </a:p>
        </p:txBody>
      </p:sp>
      <p:sp>
        <p:nvSpPr>
          <p:cNvPr id="7" name="Title 4"/>
          <p:cNvSpPr txBox="1">
            <a:spLocks/>
          </p:cNvSpPr>
          <p:nvPr/>
        </p:nvSpPr>
        <p:spPr>
          <a:xfrm>
            <a:off x="781652" y="411045"/>
            <a:ext cx="8145462" cy="457200"/>
          </a:xfrm>
          <a:prstGeom prst="rect">
            <a:avLst/>
          </a:prstGeom>
        </p:spPr>
        <p:txBody>
          <a:bodyPr vert="horz" lIns="0" tIns="36576" rIns="73152" bIns="36576" rtlCol="0" anchor="t" anchorCtr="0">
            <a:noAutofit/>
          </a:bodyPr>
          <a:lstStyle>
            <a:lvl1pPr algn="l" defTabSz="914378" rtl="0" eaLnBrk="1" latinLnBrk="0" hangingPunct="1">
              <a:spcBef>
                <a:spcPct val="0"/>
              </a:spcBef>
              <a:buNone/>
              <a:defRPr sz="2800" b="1" kern="1200">
                <a:solidFill>
                  <a:schemeClr val="tx1"/>
                </a:solidFill>
                <a:latin typeface="Barlow" panose="020B0604020202020204" charset="0"/>
                <a:ea typeface="+mj-ea"/>
                <a:cs typeface="+mj-cs"/>
              </a:defRPr>
            </a:lvl1pPr>
          </a:lstStyle>
          <a:p>
            <a:pPr>
              <a:buClrTx/>
              <a:buFontTx/>
            </a:pPr>
            <a:r>
              <a:rPr lang="en-US" dirty="0">
                <a:latin typeface="Arial Rounded MT Bold" panose="020F0704030504030204" pitchFamily="34" charset="0"/>
              </a:rPr>
              <a:t>DC24 migration benefits:</a:t>
            </a:r>
          </a:p>
        </p:txBody>
      </p:sp>
      <p:pic>
        <p:nvPicPr>
          <p:cNvPr id="8" name="Picture 7"/>
          <p:cNvPicPr>
            <a:picLocks noChangeAspect="1"/>
          </p:cNvPicPr>
          <p:nvPr/>
        </p:nvPicPr>
        <p:blipFill rotWithShape="1">
          <a:blip r:embed="rId3"/>
          <a:srcRect l="80139" t="14074" r="13470" b="15555"/>
          <a:stretch/>
        </p:blipFill>
        <p:spPr>
          <a:xfrm>
            <a:off x="6750125" y="729303"/>
            <a:ext cx="1978444" cy="4084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781652" y="1181818"/>
            <a:ext cx="5808929" cy="3046988"/>
          </a:xfrm>
          <a:prstGeom prst="rect">
            <a:avLst/>
          </a:prstGeom>
          <a:noFill/>
        </p:spPr>
        <p:txBody>
          <a:bodyPr wrap="square" rtlCol="0">
            <a:spAutoFit/>
          </a:bodyPr>
          <a:lstStyle/>
          <a:p>
            <a:pPr marL="233363" indent="-233363">
              <a:buFont typeface="Arial" panose="020B0604020202020204" pitchFamily="34" charset="0"/>
              <a:buChar char="•"/>
            </a:pPr>
            <a:r>
              <a:rPr lang="en-US" sz="1600" dirty="0"/>
              <a:t>Customizable girl and troop sites that let customers see photos, videos, and her story/sales pitch directly on the girl or troop’s order page</a:t>
            </a:r>
          </a:p>
          <a:p>
            <a:pPr marL="233363" lvl="1" indent="-233363">
              <a:buFont typeface="Arial" panose="020B0604020202020204" pitchFamily="34" charset="0"/>
              <a:buChar char="•"/>
            </a:pPr>
            <a:r>
              <a:rPr lang="en-US" sz="1600" dirty="0"/>
              <a:t>Cookie Business badges and Family Entrepreneur Pin requirements that are integrated into the system, reinforcing the importance of badge work and the girl experience within our cookie program</a:t>
            </a:r>
          </a:p>
          <a:p>
            <a:pPr marL="233363" lvl="1" indent="-233363">
              <a:buFont typeface="Arial" panose="020B0604020202020204" pitchFamily="34" charset="0"/>
              <a:buChar char="•"/>
            </a:pPr>
            <a:r>
              <a:rPr lang="en-US" sz="1600" dirty="0"/>
              <a:t>The ability for caregivers to turn delivery on/off and cookie varieties on/off to match their family participation goals and available inventory</a:t>
            </a:r>
          </a:p>
          <a:p>
            <a:pPr marL="233363" lvl="1" indent="-233363">
              <a:buFont typeface="Arial" panose="020B0604020202020204" pitchFamily="34" charset="0"/>
              <a:buChar char="•"/>
            </a:pPr>
            <a:r>
              <a:rPr lang="en-US" sz="1600" dirty="0"/>
              <a:t>Customizable shipping promotions</a:t>
            </a:r>
          </a:p>
          <a:p>
            <a:pPr marL="233363" lvl="1" indent="-233363">
              <a:buFont typeface="Arial" panose="020B0604020202020204" pitchFamily="34" charset="0"/>
              <a:buChar char="•"/>
            </a:pPr>
            <a:r>
              <a:rPr lang="en-US" sz="1600" dirty="0"/>
              <a:t>A streamlined Mobile App for ease in collecting sales</a:t>
            </a:r>
          </a:p>
        </p:txBody>
      </p:sp>
    </p:spTree>
    <p:extLst>
      <p:ext uri="{BB962C8B-B14F-4D97-AF65-F5344CB8AC3E}">
        <p14:creationId xmlns:p14="http://schemas.microsoft.com/office/powerpoint/2010/main" val="177456310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861561E-A764-4BBF-A182-6F15A7505B24}"/>
              </a:ext>
            </a:extLst>
          </p:cNvPr>
          <p:cNvSpPr>
            <a:spLocks noGrp="1"/>
          </p:cNvSpPr>
          <p:nvPr>
            <p:ph type="title"/>
          </p:nvPr>
        </p:nvSpPr>
        <p:spPr/>
        <p:txBody>
          <a:bodyPr/>
          <a:lstStyle/>
          <a:p>
            <a:r>
              <a:rPr lang="en-US" dirty="0"/>
              <a:t>Five varieties made with Vegan ingredients</a:t>
            </a:r>
          </a:p>
        </p:txBody>
      </p:sp>
      <p:sp>
        <p:nvSpPr>
          <p:cNvPr id="5" name="Slide Number Placeholder 4"/>
          <p:cNvSpPr>
            <a:spLocks noGrp="1"/>
          </p:cNvSpPr>
          <p:nvPr>
            <p:ph type="sldNum" sz="quarter" idx="12"/>
          </p:nvPr>
        </p:nvSpPr>
        <p:spPr/>
        <p:txBody>
          <a:bodyPr/>
          <a:lstStyle/>
          <a:p>
            <a:pPr marL="17318">
              <a:lnSpc>
                <a:spcPts val="972"/>
              </a:lnSpc>
            </a:pPr>
            <a:fld id="{81D60167-4931-47E6-BA6A-407CBD079E47}" type="slidenum">
              <a:rPr lang="en-US" spc="-3"/>
              <a:pPr marL="17318">
                <a:lnSpc>
                  <a:spcPts val="972"/>
                </a:lnSpc>
              </a:pPr>
              <a:t>4</a:t>
            </a:fld>
            <a:endParaRPr lang="en-US" spc="-3" dirty="0"/>
          </a:p>
        </p:txBody>
      </p:sp>
      <p:grpSp>
        <p:nvGrpSpPr>
          <p:cNvPr id="12" name="Group 11">
            <a:extLst>
              <a:ext uri="{FF2B5EF4-FFF2-40B4-BE49-F238E27FC236}">
                <a16:creationId xmlns:a16="http://schemas.microsoft.com/office/drawing/2014/main" id="{75806D99-3DC6-4B0B-BD0B-C0D138938539}"/>
              </a:ext>
            </a:extLst>
          </p:cNvPr>
          <p:cNvGrpSpPr/>
          <p:nvPr/>
        </p:nvGrpSpPr>
        <p:grpSpPr>
          <a:xfrm>
            <a:off x="1971800" y="1112363"/>
            <a:ext cx="6238945" cy="5167295"/>
            <a:chOff x="1237350" y="2302466"/>
            <a:chExt cx="3895049" cy="4322095"/>
          </a:xfrm>
        </p:grpSpPr>
        <p:pic>
          <p:nvPicPr>
            <p:cNvPr id="13" name="Picture 12">
              <a:extLst>
                <a:ext uri="{FF2B5EF4-FFF2-40B4-BE49-F238E27FC236}">
                  <a16:creationId xmlns:a16="http://schemas.microsoft.com/office/drawing/2014/main" id="{E2A37AA1-CBE9-450C-8952-701CAA0AF3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40089"/>
            <a:stretch/>
          </p:blipFill>
          <p:spPr>
            <a:xfrm>
              <a:off x="1237350" y="2803578"/>
              <a:ext cx="3794777" cy="1905860"/>
            </a:xfrm>
            <a:prstGeom prst="rect">
              <a:avLst/>
            </a:prstGeom>
          </p:spPr>
        </p:pic>
        <p:pic>
          <p:nvPicPr>
            <p:cNvPr id="14" name="Picture 13">
              <a:extLst>
                <a:ext uri="{FF2B5EF4-FFF2-40B4-BE49-F238E27FC236}">
                  <a16:creationId xmlns:a16="http://schemas.microsoft.com/office/drawing/2014/main" id="{7962FBA0-9403-4298-9DC7-7D59D17838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9911" r="63661"/>
            <a:stretch/>
          </p:blipFill>
          <p:spPr>
            <a:xfrm>
              <a:off x="1405608" y="5454011"/>
              <a:ext cx="1265735" cy="1170550"/>
            </a:xfrm>
            <a:prstGeom prst="rect">
              <a:avLst/>
            </a:prstGeom>
          </p:spPr>
        </p:pic>
        <p:pic>
          <p:nvPicPr>
            <p:cNvPr id="17" name="Picture 16">
              <a:extLst>
                <a:ext uri="{FF2B5EF4-FFF2-40B4-BE49-F238E27FC236}">
                  <a16:creationId xmlns:a16="http://schemas.microsoft.com/office/drawing/2014/main" id="{8B700AA2-EA9E-4DD3-BED4-AE2D3DF28F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6242" t="59911" r="4440"/>
            <a:stretch/>
          </p:blipFill>
          <p:spPr>
            <a:xfrm>
              <a:off x="3101982" y="5428693"/>
              <a:ext cx="999933" cy="1146219"/>
            </a:xfrm>
            <a:prstGeom prst="rect">
              <a:avLst/>
            </a:prstGeom>
          </p:spPr>
        </p:pic>
        <p:sp>
          <p:nvSpPr>
            <p:cNvPr id="18" name="TextBox 17">
              <a:extLst>
                <a:ext uri="{FF2B5EF4-FFF2-40B4-BE49-F238E27FC236}">
                  <a16:creationId xmlns:a16="http://schemas.microsoft.com/office/drawing/2014/main" id="{7240FE8A-3940-402F-82FE-3F80662E68EE}"/>
                </a:ext>
              </a:extLst>
            </p:cNvPr>
            <p:cNvSpPr txBox="1"/>
            <p:nvPr/>
          </p:nvSpPr>
          <p:spPr>
            <a:xfrm>
              <a:off x="1237350" y="2422106"/>
              <a:ext cx="1300356" cy="369332"/>
            </a:xfrm>
            <a:prstGeom prst="rect">
              <a:avLst/>
            </a:prstGeom>
            <a:noFill/>
          </p:spPr>
          <p:txBody>
            <a:bodyPr wrap="none" rtlCol="0">
              <a:spAutoFit/>
            </a:bodyPr>
            <a:lstStyle/>
            <a:p>
              <a:pPr algn="ctr"/>
              <a:r>
                <a:rPr lang="en-US" dirty="0">
                  <a:latin typeface="Franklin Gothic Heavy" panose="020B0903020102020204" pitchFamily="34" charset="0"/>
                </a:rPr>
                <a:t>Thin Mints</a:t>
              </a:r>
            </a:p>
          </p:txBody>
        </p:sp>
        <p:sp>
          <p:nvSpPr>
            <p:cNvPr id="20" name="TextBox 19">
              <a:extLst>
                <a:ext uri="{FF2B5EF4-FFF2-40B4-BE49-F238E27FC236}">
                  <a16:creationId xmlns:a16="http://schemas.microsoft.com/office/drawing/2014/main" id="{1BD95CC8-B61F-4DD0-9D68-645A533DAE28}"/>
                </a:ext>
              </a:extLst>
            </p:cNvPr>
            <p:cNvSpPr txBox="1"/>
            <p:nvPr/>
          </p:nvSpPr>
          <p:spPr>
            <a:xfrm>
              <a:off x="2060592" y="2302466"/>
              <a:ext cx="1816276" cy="523220"/>
            </a:xfrm>
            <a:prstGeom prst="rect">
              <a:avLst/>
            </a:prstGeom>
            <a:noFill/>
          </p:spPr>
          <p:txBody>
            <a:bodyPr wrap="square" rtlCol="0">
              <a:spAutoFit/>
            </a:bodyPr>
            <a:lstStyle/>
            <a:p>
              <a:pPr algn="ctr"/>
              <a:r>
                <a:rPr lang="en-US" dirty="0">
                  <a:latin typeface="Franklin Gothic Heavy" panose="020B0903020102020204" pitchFamily="34" charset="0"/>
                </a:rPr>
                <a:t>GF Caramel </a:t>
              </a:r>
            </a:p>
            <a:p>
              <a:pPr algn="ctr"/>
              <a:r>
                <a:rPr lang="en-US" dirty="0">
                  <a:latin typeface="Franklin Gothic Heavy" panose="020B0903020102020204" pitchFamily="34" charset="0"/>
                </a:rPr>
                <a:t>Chocolate Chip</a:t>
              </a:r>
            </a:p>
          </p:txBody>
        </p:sp>
        <p:sp>
          <p:nvSpPr>
            <p:cNvPr id="22" name="TextBox 21">
              <a:extLst>
                <a:ext uri="{FF2B5EF4-FFF2-40B4-BE49-F238E27FC236}">
                  <a16:creationId xmlns:a16="http://schemas.microsoft.com/office/drawing/2014/main" id="{47E04449-D4B5-4DB6-9F83-86308D713FE1}"/>
                </a:ext>
              </a:extLst>
            </p:cNvPr>
            <p:cNvSpPr txBox="1"/>
            <p:nvPr/>
          </p:nvSpPr>
          <p:spPr>
            <a:xfrm>
              <a:off x="3319087" y="2314606"/>
              <a:ext cx="1813312" cy="523220"/>
            </a:xfrm>
            <a:prstGeom prst="rect">
              <a:avLst/>
            </a:prstGeom>
            <a:noFill/>
          </p:spPr>
          <p:txBody>
            <a:bodyPr wrap="square" rtlCol="0">
              <a:spAutoFit/>
            </a:bodyPr>
            <a:lstStyle/>
            <a:p>
              <a:pPr algn="ctr"/>
              <a:r>
                <a:rPr lang="en-US" dirty="0">
                  <a:latin typeface="Franklin Gothic Heavy" panose="020B0903020102020204" pitchFamily="34" charset="0"/>
                </a:rPr>
                <a:t>Peanut Butter </a:t>
              </a:r>
            </a:p>
            <a:p>
              <a:pPr algn="ctr"/>
              <a:r>
                <a:rPr lang="en-US" dirty="0">
                  <a:latin typeface="Franklin Gothic Heavy" panose="020B0903020102020204" pitchFamily="34" charset="0"/>
                </a:rPr>
                <a:t>Patties</a:t>
              </a:r>
            </a:p>
          </p:txBody>
        </p:sp>
        <p:sp>
          <p:nvSpPr>
            <p:cNvPr id="23" name="TextBox 22">
              <a:extLst>
                <a:ext uri="{FF2B5EF4-FFF2-40B4-BE49-F238E27FC236}">
                  <a16:creationId xmlns:a16="http://schemas.microsoft.com/office/drawing/2014/main" id="{0F2A7033-E720-4CD4-852D-063A92900FC2}"/>
                </a:ext>
              </a:extLst>
            </p:cNvPr>
            <p:cNvSpPr txBox="1"/>
            <p:nvPr/>
          </p:nvSpPr>
          <p:spPr>
            <a:xfrm>
              <a:off x="1316964" y="5102091"/>
              <a:ext cx="1443024" cy="369332"/>
            </a:xfrm>
            <a:prstGeom prst="rect">
              <a:avLst/>
            </a:prstGeom>
            <a:noFill/>
          </p:spPr>
          <p:txBody>
            <a:bodyPr wrap="none" rtlCol="0">
              <a:spAutoFit/>
            </a:bodyPr>
            <a:lstStyle/>
            <a:p>
              <a:pPr algn="ctr"/>
              <a:r>
                <a:rPr lang="en-US" dirty="0">
                  <a:latin typeface="Franklin Gothic Heavy" panose="020B0903020102020204" pitchFamily="34" charset="0"/>
                </a:rPr>
                <a:t>Lemonades</a:t>
              </a:r>
            </a:p>
          </p:txBody>
        </p:sp>
        <p:sp>
          <p:nvSpPr>
            <p:cNvPr id="27" name="TextBox 26">
              <a:extLst>
                <a:ext uri="{FF2B5EF4-FFF2-40B4-BE49-F238E27FC236}">
                  <a16:creationId xmlns:a16="http://schemas.microsoft.com/office/drawing/2014/main" id="{F013FB08-D830-45C4-ABBE-79DD752E2C53}"/>
                </a:ext>
              </a:extLst>
            </p:cNvPr>
            <p:cNvSpPr txBox="1"/>
            <p:nvPr/>
          </p:nvSpPr>
          <p:spPr>
            <a:xfrm>
              <a:off x="2887077" y="5084679"/>
              <a:ext cx="1268296" cy="369332"/>
            </a:xfrm>
            <a:prstGeom prst="rect">
              <a:avLst/>
            </a:prstGeom>
            <a:noFill/>
          </p:spPr>
          <p:txBody>
            <a:bodyPr wrap="none" rtlCol="0">
              <a:spAutoFit/>
            </a:bodyPr>
            <a:lstStyle/>
            <a:p>
              <a:pPr algn="ctr"/>
              <a:r>
                <a:rPr lang="en-US" dirty="0">
                  <a:latin typeface="Franklin Gothic Heavy" panose="020B0903020102020204" pitchFamily="34" charset="0"/>
                </a:rPr>
                <a:t>Toast-Yay!</a:t>
              </a:r>
            </a:p>
          </p:txBody>
        </p:sp>
      </p:grpSp>
    </p:spTree>
    <p:extLst>
      <p:ext uri="{BB962C8B-B14F-4D97-AF65-F5344CB8AC3E}">
        <p14:creationId xmlns:p14="http://schemas.microsoft.com/office/powerpoint/2010/main" val="418764513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Thank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061" y="1723773"/>
            <a:ext cx="2743876" cy="1028954"/>
          </a:xfrm>
          <a:prstGeom prst="rect">
            <a:avLst/>
          </a:prstGeom>
        </p:spPr>
      </p:pic>
      <p:pic>
        <p:nvPicPr>
          <p:cNvPr id="6" name="Picture 5">
            <a:extLst>
              <a:ext uri="{FF2B5EF4-FFF2-40B4-BE49-F238E27FC236}">
                <a16:creationId xmlns:a16="http://schemas.microsoft.com/office/drawing/2014/main" id="{78421229-BE47-4E85-94E3-C2888319B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4163" y="3944206"/>
            <a:ext cx="2352633" cy="945433"/>
          </a:xfrm>
          <a:prstGeom prst="rect">
            <a:avLst/>
          </a:prstGeom>
        </p:spPr>
      </p:pic>
    </p:spTree>
    <p:extLst>
      <p:ext uri="{BB962C8B-B14F-4D97-AF65-F5344CB8AC3E}">
        <p14:creationId xmlns:p14="http://schemas.microsoft.com/office/powerpoint/2010/main" val="138498214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E5DD5A-8AE4-CC47-8C42-18AF2CE29A4F}"/>
              </a:ext>
            </a:extLst>
          </p:cNvPr>
          <p:cNvSpPr>
            <a:spLocks noGrp="1"/>
          </p:cNvSpPr>
          <p:nvPr>
            <p:ph type="title"/>
          </p:nvPr>
        </p:nvSpPr>
        <p:spPr/>
        <p:txBody>
          <a:bodyPr>
            <a:normAutofit fontScale="90000"/>
          </a:bodyPr>
          <a:lstStyle/>
          <a:p>
            <a:r>
              <a:rPr lang="en-US" sz="2800" dirty="0"/>
              <a:t>   GSCM 2024 Cookie Program Basics </a:t>
            </a:r>
          </a:p>
        </p:txBody>
      </p:sp>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sz="quarter" idx="12"/>
          </p:nvPr>
        </p:nvSpPr>
        <p:spPr/>
        <p:txBody>
          <a:bodyPr/>
          <a:lstStyle/>
          <a:p>
            <a:fld id="{990CBC6E-F1C2-1F47-ABA1-B1BBE767C3DA}" type="slidenum">
              <a:rPr lang="en-US" smtClean="0"/>
              <a:pPr/>
              <a:t>5</a:t>
            </a:fld>
            <a:endParaRPr lang="en-US" dirty="0"/>
          </a:p>
        </p:txBody>
      </p:sp>
      <p:sp>
        <p:nvSpPr>
          <p:cNvPr id="11" name="Content Placeholder 9">
            <a:extLst>
              <a:ext uri="{FF2B5EF4-FFF2-40B4-BE49-F238E27FC236}">
                <a16:creationId xmlns:a16="http://schemas.microsoft.com/office/drawing/2014/main" id="{7A7AB907-D298-014D-A865-7DB56009D62B}"/>
              </a:ext>
            </a:extLst>
          </p:cNvPr>
          <p:cNvSpPr txBox="1">
            <a:spLocks/>
          </p:cNvSpPr>
          <p:nvPr/>
        </p:nvSpPr>
        <p:spPr>
          <a:xfrm>
            <a:off x="762000" y="990600"/>
            <a:ext cx="7543800" cy="5181600"/>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1600" dirty="0">
                <a:latin typeface="Franklin Gothic Book" panose="020B0503020102020204" pitchFamily="34" charset="0"/>
                <a:cs typeface="Arial" panose="020B0604020202020204" pitchFamily="34" charset="0"/>
              </a:rPr>
              <a:t>Cookie program dates </a:t>
            </a:r>
            <a:r>
              <a:rPr lang="en-US" sz="1600" b="1" u="sng" dirty="0">
                <a:latin typeface="Franklin Gothic Book" panose="020B0503020102020204" pitchFamily="34" charset="0"/>
                <a:cs typeface="Arial" panose="020B0604020202020204" pitchFamily="34" charset="0"/>
              </a:rPr>
              <a:t>October 1</a:t>
            </a:r>
            <a:r>
              <a:rPr lang="en-US" sz="1600" b="1" u="sng" baseline="30000" dirty="0">
                <a:latin typeface="Franklin Gothic Book" panose="020B0503020102020204" pitchFamily="34" charset="0"/>
                <a:cs typeface="Arial" panose="020B0604020202020204" pitchFamily="34" charset="0"/>
              </a:rPr>
              <a:t>st</a:t>
            </a:r>
            <a:r>
              <a:rPr lang="en-US" sz="1600" b="1" u="sng" dirty="0">
                <a:latin typeface="Franklin Gothic Book" panose="020B0503020102020204" pitchFamily="34" charset="0"/>
                <a:cs typeface="Arial" panose="020B0604020202020204" pitchFamily="34" charset="0"/>
              </a:rPr>
              <a:t> through January 14</a:t>
            </a:r>
            <a:r>
              <a:rPr lang="en-US" sz="1600" b="1" u="sng" baseline="30000" dirty="0">
                <a:latin typeface="Franklin Gothic Book" panose="020B0503020102020204" pitchFamily="34" charset="0"/>
                <a:cs typeface="Arial" panose="020B0604020202020204" pitchFamily="34" charset="0"/>
              </a:rPr>
              <a:t>th</a:t>
            </a:r>
            <a:r>
              <a:rPr lang="en-US" sz="1600" b="1" u="sng" dirty="0">
                <a:latin typeface="Franklin Gothic Book" panose="020B0503020102020204" pitchFamily="34" charset="0"/>
                <a:cs typeface="Arial" panose="020B0604020202020204" pitchFamily="34" charset="0"/>
              </a:rPr>
              <a:t>, 2024</a:t>
            </a:r>
          </a:p>
          <a:p>
            <a:pPr marL="908050" lvl="1">
              <a:lnSpc>
                <a:spcPct val="150000"/>
              </a:lnSpc>
              <a:buFont typeface="Arial" panose="020B0604020202020204" pitchFamily="34" charset="0"/>
              <a:buChar char="•"/>
            </a:pPr>
            <a:r>
              <a:rPr lang="en-US" sz="1600" b="1" dirty="0">
                <a:latin typeface="Franklin Gothic Book" panose="020B0503020102020204" pitchFamily="34" charset="0"/>
                <a:cs typeface="Arial" panose="020B0604020202020204" pitchFamily="34" charset="0"/>
              </a:rPr>
              <a:t>October 1</a:t>
            </a:r>
            <a:r>
              <a:rPr lang="en-US" sz="1600" b="1" baseline="30000" dirty="0">
                <a:latin typeface="Franklin Gothic Book" panose="020B0503020102020204" pitchFamily="34" charset="0"/>
                <a:cs typeface="Arial" panose="020B0604020202020204" pitchFamily="34" charset="0"/>
              </a:rPr>
              <a:t>st</a:t>
            </a:r>
            <a:r>
              <a:rPr lang="en-US" sz="1600" b="1" dirty="0">
                <a:latin typeface="Franklin Gothic Book" panose="020B0503020102020204" pitchFamily="34" charset="0"/>
                <a:cs typeface="Arial" panose="020B0604020202020204" pitchFamily="34" charset="0"/>
              </a:rPr>
              <a:t> – </a:t>
            </a:r>
            <a:r>
              <a:rPr lang="en-US" sz="1600" dirty="0">
                <a:latin typeface="Franklin Gothic Book" panose="020B0503020102020204" pitchFamily="34" charset="0"/>
                <a:cs typeface="Arial" panose="020B0604020202020204" pitchFamily="34" charset="0"/>
              </a:rPr>
              <a:t>paper order card orders ONLY, enter in Smart Cookies. No mobile app due to DC24 system migration.</a:t>
            </a:r>
          </a:p>
          <a:p>
            <a:pPr marL="285750" indent="-285750">
              <a:lnSpc>
                <a:spcPct val="150000"/>
              </a:lnSpc>
              <a:buFont typeface="Arial" panose="020B0604020202020204" pitchFamily="34" charset="0"/>
              <a:buChar char="•"/>
            </a:pPr>
            <a:r>
              <a:rPr lang="en-US" sz="1600" dirty="0">
                <a:latin typeface="Franklin Gothic Book" panose="020B0503020102020204" pitchFamily="34" charset="0"/>
                <a:cs typeface="Arial" panose="020B0604020202020204" pitchFamily="34" charset="0"/>
              </a:rPr>
              <a:t>All girls must be registered for 2023-2024 season</a:t>
            </a:r>
          </a:p>
          <a:p>
            <a:pPr marL="285750" indent="-285750">
              <a:lnSpc>
                <a:spcPct val="150000"/>
              </a:lnSpc>
              <a:buFont typeface="Arial" panose="020B0604020202020204" pitchFamily="34" charset="0"/>
              <a:buChar char="•"/>
            </a:pPr>
            <a:r>
              <a:rPr lang="en-US" sz="1600" dirty="0">
                <a:latin typeface="Franklin Gothic Book" panose="020B0503020102020204" pitchFamily="34" charset="0"/>
                <a:cs typeface="Arial" panose="020B0604020202020204" pitchFamily="34" charset="0"/>
              </a:rPr>
              <a:t>TCM’s must be registered, and background checked for the season</a:t>
            </a:r>
          </a:p>
          <a:p>
            <a:pPr marL="285750" indent="-285750">
              <a:lnSpc>
                <a:spcPct val="150000"/>
              </a:lnSpc>
              <a:buFont typeface="Arial" panose="020B0604020202020204" pitchFamily="34" charset="0"/>
              <a:buChar char="•"/>
            </a:pPr>
            <a:r>
              <a:rPr lang="en-US" sz="1600" dirty="0">
                <a:latin typeface="Franklin Gothic Book" panose="020B0503020102020204" pitchFamily="34" charset="0"/>
                <a:cs typeface="Arial" panose="020B0604020202020204" pitchFamily="34" charset="0"/>
              </a:rPr>
              <a:t>Troops access Smart Cookies after completing T-3 and T-1 forms in the VTK, available online at </a:t>
            </a:r>
            <a:r>
              <a:rPr lang="en-US" sz="1600" dirty="0">
                <a:latin typeface="Franklin Gothic Book" panose="020B0503020102020204" pitchFamily="34" charset="0"/>
                <a:cs typeface="Arial" panose="020B0604020202020204" pitchFamily="34" charset="0"/>
                <a:hlinkClick r:id="rId3"/>
              </a:rPr>
              <a:t>www.gscm.org</a:t>
            </a:r>
            <a:endParaRPr lang="en-US" sz="1600" dirty="0">
              <a:latin typeface="Franklin Gothic Book" panose="020B0503020102020204" pitchFamily="34" charset="0"/>
              <a:cs typeface="Arial" panose="020B0604020202020204" pitchFamily="34" charset="0"/>
            </a:endParaRPr>
          </a:p>
          <a:p>
            <a:pPr marL="201295" indent="-188595">
              <a:lnSpc>
                <a:spcPct val="150000"/>
              </a:lnSpc>
              <a:buFont typeface="Times New Roman"/>
              <a:buChar char="•"/>
              <a:tabLst>
                <a:tab pos="201930" algn="l"/>
              </a:tabLst>
            </a:pPr>
            <a:r>
              <a:rPr lang="en-US" sz="1600" b="1" dirty="0">
                <a:latin typeface="Franklin Gothic Book" panose="020B0503020102020204" pitchFamily="34" charset="0"/>
                <a:cs typeface="Arial" panose="020B0604020202020204" pitchFamily="34" charset="0"/>
              </a:rPr>
              <a:t>November 13</a:t>
            </a:r>
            <a:r>
              <a:rPr lang="en-US" sz="1600" b="1" baseline="30000" dirty="0">
                <a:latin typeface="Franklin Gothic Book" panose="020B0503020102020204" pitchFamily="34" charset="0"/>
                <a:cs typeface="Arial" panose="020B0604020202020204" pitchFamily="34" charset="0"/>
              </a:rPr>
              <a:t>th</a:t>
            </a:r>
            <a:r>
              <a:rPr lang="en-US" sz="1600" b="1" dirty="0">
                <a:latin typeface="Franklin Gothic Book" panose="020B0503020102020204" pitchFamily="34" charset="0"/>
                <a:cs typeface="Arial" panose="020B0604020202020204" pitchFamily="34" charset="0"/>
              </a:rPr>
              <a:t> - </a:t>
            </a:r>
            <a:r>
              <a:rPr lang="en-US" sz="1600" dirty="0">
                <a:latin typeface="Franklin Gothic Book" panose="020B0503020102020204" pitchFamily="34" charset="0"/>
                <a:cs typeface="Arial" panose="020B0604020202020204" pitchFamily="34" charset="0"/>
              </a:rPr>
              <a:t>start date for ALL DC24 online orders, including  marketing emails to customers, Shipped Only orders and social link/QR code </a:t>
            </a:r>
          </a:p>
          <a:p>
            <a:pPr marL="201295" indent="-188595">
              <a:lnSpc>
                <a:spcPct val="150000"/>
              </a:lnSpc>
              <a:buFont typeface="Times New Roman"/>
              <a:buChar char="•"/>
              <a:tabLst>
                <a:tab pos="201930" algn="l"/>
              </a:tabLst>
            </a:pPr>
            <a:r>
              <a:rPr lang="en-US" sz="1600" dirty="0">
                <a:latin typeface="Franklin Gothic Book" panose="020B0503020102020204" pitchFamily="34" charset="0"/>
                <a:cs typeface="Arial" panose="020B0604020202020204" pitchFamily="34" charset="0"/>
              </a:rPr>
              <a:t>We want girls to be safe, have fun and reach their goals.  GSCM asks adults to use their best judgement and common sense to support participating girls!</a:t>
            </a:r>
          </a:p>
          <a:p>
            <a:pPr>
              <a:lnSpc>
                <a:spcPct val="150000"/>
              </a:lnSpc>
            </a:pPr>
            <a:endParaRPr lang="en-US" sz="1600" dirty="0">
              <a:latin typeface="Franklin Gothic Book" panose="020B05030201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US" sz="1200" dirty="0">
              <a:latin typeface="Omnes_GirlScouts Regular"/>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7180" y="113629"/>
            <a:ext cx="1969196" cy="791344"/>
          </a:xfrm>
          <a:prstGeom prst="rect">
            <a:avLst/>
          </a:prstGeom>
        </p:spPr>
      </p:pic>
    </p:spTree>
    <p:extLst>
      <p:ext uri="{BB962C8B-B14F-4D97-AF65-F5344CB8AC3E}">
        <p14:creationId xmlns:p14="http://schemas.microsoft.com/office/powerpoint/2010/main" val="28106616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GSCM’s 2024 program pricing</a:t>
            </a:r>
            <a:endParaRPr lang="en-US" dirty="0">
              <a:latin typeface="Franklin Gothic Demi" panose="020B0703020102020204" pitchFamily="34" charset="0"/>
            </a:endParaRPr>
          </a:p>
        </p:txBody>
      </p:sp>
      <p:sp>
        <p:nvSpPr>
          <p:cNvPr id="6" name="Content Placeholder 2"/>
          <p:cNvSpPr>
            <a:spLocks noGrp="1"/>
          </p:cNvSpPr>
          <p:nvPr>
            <p:ph idx="1"/>
          </p:nvPr>
        </p:nvSpPr>
        <p:spPr/>
        <p:txBody>
          <a:bodyPr/>
          <a:lstStyle/>
          <a:p>
            <a:r>
              <a:rPr lang="en-US" dirty="0"/>
              <a:t>NO CHANGE:</a:t>
            </a:r>
          </a:p>
          <a:p>
            <a:endParaRPr lang="en-US" dirty="0"/>
          </a:p>
          <a:p>
            <a:r>
              <a:rPr lang="en-US" dirty="0"/>
              <a:t>$5 per package</a:t>
            </a:r>
          </a:p>
          <a:p>
            <a:br>
              <a:rPr lang="en-US" dirty="0"/>
            </a:br>
            <a:r>
              <a:rPr lang="en-US" dirty="0"/>
              <a:t>$6 per package Gluten Free</a:t>
            </a:r>
          </a:p>
        </p:txBody>
      </p:sp>
      <p:pic>
        <p:nvPicPr>
          <p:cNvPr id="4" name="Picture 3"/>
          <p:cNvPicPr>
            <a:picLocks noChangeAspect="1"/>
          </p:cNvPicPr>
          <p:nvPr/>
        </p:nvPicPr>
        <p:blipFill>
          <a:blip r:embed="rId3"/>
          <a:stretch>
            <a:fillRect/>
          </a:stretch>
        </p:blipFill>
        <p:spPr>
          <a:xfrm>
            <a:off x="5885578" y="1134922"/>
            <a:ext cx="2991722" cy="19270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5621" y="78818"/>
            <a:ext cx="2141679" cy="860659"/>
          </a:xfrm>
          <a:prstGeom prst="rect">
            <a:avLst/>
          </a:prstGeom>
        </p:spPr>
      </p:pic>
      <p:sp>
        <p:nvSpPr>
          <p:cNvPr id="3" name="Rectangle 2">
            <a:extLst>
              <a:ext uri="{FF2B5EF4-FFF2-40B4-BE49-F238E27FC236}">
                <a16:creationId xmlns:a16="http://schemas.microsoft.com/office/drawing/2014/main" id="{966F1251-BF4B-472A-9997-CACE39DBB98E}"/>
              </a:ext>
            </a:extLst>
          </p:cNvPr>
          <p:cNvSpPr/>
          <p:nvPr/>
        </p:nvSpPr>
        <p:spPr>
          <a:xfrm>
            <a:off x="776291" y="3119723"/>
            <a:ext cx="8101009" cy="3293209"/>
          </a:xfrm>
          <a:prstGeom prst="rect">
            <a:avLst/>
          </a:prstGeom>
        </p:spPr>
        <p:txBody>
          <a:bodyPr wrap="square">
            <a:spAutoFit/>
          </a:bodyPr>
          <a:lstStyle/>
          <a:p>
            <a:pPr lvl="0"/>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Cookie Box Selling Price</a:t>
            </a:r>
            <a:r>
              <a:rPr lang="en-US"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600" dirty="0">
                <a:latin typeface="Arial" panose="020B0604020202020204" pitchFamily="34" charset="0"/>
                <a:ea typeface="Times New Roman" panose="02020603050405020304" pitchFamily="18" charset="0"/>
                <a:cs typeface="Arial" panose="020B0604020202020204" pitchFamily="34" charset="0"/>
              </a:rPr>
              <a:t>- All regular 8 varieties of cookies sell for $5.00 per box. Gluten Free Caramel Chocolate Chip sells for $6.00. Troops are not permitted to set prices higher or lower for any reason. </a:t>
            </a:r>
          </a:p>
          <a:p>
            <a:pPr lvl="0"/>
            <a:endParaRPr lang="en-US" sz="1600" dirty="0">
              <a:latin typeface="Arial" panose="020B0604020202020204" pitchFamily="34" charset="0"/>
              <a:ea typeface="Times New Roman" panose="02020603050405020304" pitchFamily="18" charset="0"/>
              <a:cs typeface="Arial" panose="020B0604020202020204" pitchFamily="34" charset="0"/>
            </a:endParaRPr>
          </a:p>
          <a:p>
            <a:pPr lvl="0"/>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The Council will distribute cookies to troops in full cases ONLY.</a:t>
            </a:r>
            <a:r>
              <a:rPr lang="en-US" sz="1600" dirty="0">
                <a:latin typeface="Arial" panose="020B0604020202020204" pitchFamily="34" charset="0"/>
                <a:ea typeface="Times New Roman" panose="02020603050405020304" pitchFamily="18" charset="0"/>
                <a:cs typeface="Arial" panose="020B0604020202020204" pitchFamily="34" charset="0"/>
              </a:rPr>
              <a:t> There are 12 boxes to a case. Girl Scout Cookies are </a:t>
            </a:r>
            <a:r>
              <a:rPr lang="en-US" sz="1600" b="1" i="1" dirty="0">
                <a:latin typeface="Arial" panose="020B0604020202020204" pitchFamily="34" charset="0"/>
                <a:ea typeface="Times New Roman" panose="02020603050405020304" pitchFamily="18" charset="0"/>
                <a:cs typeface="Arial" panose="020B0604020202020204" pitchFamily="34" charset="0"/>
              </a:rPr>
              <a:t>not returnable</a:t>
            </a:r>
            <a:r>
              <a:rPr lang="en-US" sz="1600" b="1" dirty="0">
                <a:latin typeface="Arial" panose="020B0604020202020204" pitchFamily="34" charset="0"/>
                <a:ea typeface="Times New Roman" panose="02020603050405020304" pitchFamily="18" charset="0"/>
                <a:cs typeface="Arial" panose="020B0604020202020204" pitchFamily="34" charset="0"/>
              </a:rPr>
              <a:t>.</a:t>
            </a:r>
            <a:r>
              <a:rPr lang="en-US" sz="1600" dirty="0">
                <a:latin typeface="Arial" panose="020B0604020202020204" pitchFamily="34" charset="0"/>
                <a:ea typeface="Times New Roman" panose="02020603050405020304" pitchFamily="18" charset="0"/>
                <a:cs typeface="Arial" panose="020B0604020202020204" pitchFamily="34" charset="0"/>
              </a:rPr>
              <a:t> Troops can transfer cookies by the box to other troops to help provide variety and reduce over stock. </a:t>
            </a:r>
          </a:p>
          <a:p>
            <a:pPr lvl="0"/>
            <a:endPar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lvl="0"/>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Financial Responsibility </a:t>
            </a:r>
            <a:r>
              <a:rPr lang="en-US" sz="1600" b="1" dirty="0">
                <a:latin typeface="Arial" panose="020B0604020202020204" pitchFamily="34" charset="0"/>
                <a:ea typeface="Times New Roman" panose="02020603050405020304" pitchFamily="18" charset="0"/>
                <a:cs typeface="Arial" panose="020B0604020202020204" pitchFamily="34" charset="0"/>
              </a:rPr>
              <a:t>-</a:t>
            </a:r>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600" dirty="0">
                <a:latin typeface="Arial" panose="020B0604020202020204" pitchFamily="34" charset="0"/>
                <a:ea typeface="Times New Roman" panose="02020603050405020304" pitchFamily="18" charset="0"/>
                <a:cs typeface="Arial" panose="020B0604020202020204" pitchFamily="34" charset="0"/>
              </a:rPr>
              <a:t>The Troop Cookie Manager (TCM) is responsible for all cookies received by the Troop. All delinquent parent accounts must be reported to GSCM; the appropriate paperwork (T-6) must be signed and submitted. Interest and fees apply to all accounts turned over to collections. No Troop or individual may pursue legal matters on behalf of GSCM.</a:t>
            </a:r>
          </a:p>
        </p:txBody>
      </p:sp>
    </p:spTree>
    <p:extLst>
      <p:ext uri="{BB962C8B-B14F-4D97-AF65-F5344CB8AC3E}">
        <p14:creationId xmlns:p14="http://schemas.microsoft.com/office/powerpoint/2010/main" val="174768930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GSCM’s Important Program Dates</a:t>
            </a:r>
            <a:endParaRPr lang="en-US" dirty="0">
              <a:latin typeface="Franklin Gothic Demi" panose="020B07030201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621" y="78818"/>
            <a:ext cx="2141679" cy="860659"/>
          </a:xfrm>
          <a:prstGeom prst="rect">
            <a:avLst/>
          </a:prstGeom>
        </p:spPr>
      </p:pic>
      <p:pic>
        <p:nvPicPr>
          <p:cNvPr id="3" name="Picture 2"/>
          <p:cNvPicPr>
            <a:picLocks noChangeAspect="1"/>
          </p:cNvPicPr>
          <p:nvPr/>
        </p:nvPicPr>
        <p:blipFill>
          <a:blip r:embed="rId4"/>
          <a:stretch>
            <a:fillRect/>
          </a:stretch>
        </p:blipFill>
        <p:spPr>
          <a:xfrm>
            <a:off x="533401" y="1066800"/>
            <a:ext cx="8534400" cy="1040999"/>
          </a:xfrm>
          <a:prstGeom prst="rect">
            <a:avLst/>
          </a:prstGeom>
        </p:spPr>
      </p:pic>
      <p:sp>
        <p:nvSpPr>
          <p:cNvPr id="10" name="Text Placeholder 6"/>
          <p:cNvSpPr txBox="1">
            <a:spLocks/>
          </p:cNvSpPr>
          <p:nvPr/>
        </p:nvSpPr>
        <p:spPr>
          <a:xfrm>
            <a:off x="628651" y="2084379"/>
            <a:ext cx="2200276" cy="4128694"/>
          </a:xfrm>
          <a:prstGeom prst="rect">
            <a:avLst/>
          </a:prstGeom>
          <a:ln>
            <a:solidFill>
              <a:schemeClr val="accent1"/>
            </a:solidFill>
          </a:ln>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u="sng" kern="0" dirty="0">
                <a:latin typeface="Franklin Gothic Book" panose="020B0503020102020204" pitchFamily="34" charset="0"/>
              </a:rPr>
              <a:t>September 1</a:t>
            </a:r>
            <a:r>
              <a:rPr lang="en-US" kern="0" dirty="0">
                <a:latin typeface="Franklin Gothic Book" panose="020B0503020102020204" pitchFamily="34" charset="0"/>
              </a:rPr>
              <a:t>:  Troops complete T-3 &amp; T-1 forms online at </a:t>
            </a:r>
            <a:r>
              <a:rPr lang="en-US" kern="0" dirty="0">
                <a:latin typeface="Franklin Gothic Book" panose="020B0503020102020204" pitchFamily="34" charset="0"/>
                <a:hlinkClick r:id="rId5"/>
              </a:rPr>
              <a:t>www.gscm.org</a:t>
            </a:r>
            <a:endParaRPr lang="en-US" kern="0" dirty="0">
              <a:latin typeface="Franklin Gothic Book" panose="020B0503020102020204" pitchFamily="34" charset="0"/>
            </a:endParaRPr>
          </a:p>
          <a:p>
            <a:endParaRPr lang="en-US" kern="0" dirty="0">
              <a:latin typeface="Franklin Gothic Book" panose="020B0503020102020204" pitchFamily="34" charset="0"/>
            </a:endParaRPr>
          </a:p>
          <a:p>
            <a:r>
              <a:rPr lang="en-US" b="1" dirty="0">
                <a:latin typeface="Franklin Gothic Book" panose="020B0503020102020204" pitchFamily="34" charset="0"/>
              </a:rPr>
              <a:t>SUCM Cookie Training: </a:t>
            </a:r>
          </a:p>
          <a:p>
            <a:r>
              <a:rPr lang="en-US" b="1" dirty="0">
                <a:latin typeface="Franklin Gothic Book" panose="020B0503020102020204" pitchFamily="34" charset="0"/>
              </a:rPr>
              <a:t>IN PERSON</a:t>
            </a:r>
          </a:p>
          <a:p>
            <a:endParaRPr lang="en-US" kern="0" dirty="0">
              <a:latin typeface="Franklin Gothic Book" panose="020B0503020102020204" pitchFamily="34" charset="0"/>
            </a:endParaRPr>
          </a:p>
          <a:p>
            <a:r>
              <a:rPr lang="en-US" kern="0" dirty="0">
                <a:latin typeface="Franklin Gothic Book" panose="020B0503020102020204" pitchFamily="34" charset="0"/>
              </a:rPr>
              <a:t>September 12 &amp; 14</a:t>
            </a:r>
          </a:p>
          <a:p>
            <a:r>
              <a:rPr lang="en-US" kern="0" dirty="0">
                <a:latin typeface="Franklin Gothic Book" panose="020B0503020102020204" pitchFamily="34" charset="0"/>
              </a:rPr>
              <a:t>6:30-9:30pm</a:t>
            </a:r>
          </a:p>
          <a:p>
            <a:endParaRPr lang="en-US" kern="0" dirty="0">
              <a:latin typeface="Franklin Gothic Book" panose="020B0503020102020204" pitchFamily="34" charset="0"/>
            </a:endParaRPr>
          </a:p>
          <a:p>
            <a:r>
              <a:rPr lang="en-US" dirty="0">
                <a:latin typeface="Franklin Gothic Book" panose="020B0503020102020204" pitchFamily="34" charset="0"/>
              </a:rPr>
              <a:t>September 16,</a:t>
            </a:r>
          </a:p>
          <a:p>
            <a:r>
              <a:rPr lang="en-US" kern="0" dirty="0">
                <a:latin typeface="Franklin Gothic Book" panose="020B0503020102020204" pitchFamily="34" charset="0"/>
              </a:rPr>
              <a:t>9am – 11am</a:t>
            </a:r>
          </a:p>
          <a:p>
            <a:endParaRPr lang="en-US" kern="0" dirty="0">
              <a:latin typeface="Franklin Gothic Book" panose="020B0503020102020204" pitchFamily="34" charset="0"/>
            </a:endParaRPr>
          </a:p>
          <a:p>
            <a:r>
              <a:rPr lang="en-US" b="1" dirty="0">
                <a:latin typeface="Franklin Gothic Book" panose="020B0503020102020204" pitchFamily="34" charset="0"/>
              </a:rPr>
              <a:t>Troop Training: ZOOM</a:t>
            </a:r>
          </a:p>
          <a:p>
            <a:endParaRPr lang="en-US" kern="0" dirty="0">
              <a:latin typeface="Franklin Gothic Book" panose="020B0503020102020204" pitchFamily="34" charset="0"/>
            </a:endParaRPr>
          </a:p>
          <a:p>
            <a:r>
              <a:rPr lang="en-US" kern="0" dirty="0">
                <a:latin typeface="Franklin Gothic Book" panose="020B0503020102020204" pitchFamily="34" charset="0"/>
              </a:rPr>
              <a:t>September 23 &amp; 30</a:t>
            </a:r>
          </a:p>
          <a:p>
            <a:r>
              <a:rPr lang="en-US" dirty="0">
                <a:latin typeface="Franklin Gothic Book" panose="020B0503020102020204" pitchFamily="34" charset="0"/>
              </a:rPr>
              <a:t>9-11am</a:t>
            </a:r>
          </a:p>
          <a:p>
            <a:r>
              <a:rPr lang="en-US" kern="0" dirty="0">
                <a:latin typeface="Franklin Gothic Book" panose="020B0503020102020204" pitchFamily="34" charset="0"/>
              </a:rPr>
              <a:t>September 27 &amp; 28</a:t>
            </a:r>
          </a:p>
          <a:p>
            <a:r>
              <a:rPr lang="en-US" dirty="0">
                <a:latin typeface="Franklin Gothic Book" panose="020B0503020102020204" pitchFamily="34" charset="0"/>
              </a:rPr>
              <a:t>6:30-8:30pm</a:t>
            </a:r>
            <a:endParaRPr lang="en-US" kern="0" dirty="0">
              <a:latin typeface="Franklin Gothic Book" panose="020B0503020102020204" pitchFamily="34" charset="0"/>
            </a:endParaRPr>
          </a:p>
        </p:txBody>
      </p:sp>
      <p:sp>
        <p:nvSpPr>
          <p:cNvPr id="11" name="Text Placeholder 7"/>
          <p:cNvSpPr txBox="1">
            <a:spLocks/>
          </p:cNvSpPr>
          <p:nvPr/>
        </p:nvSpPr>
        <p:spPr>
          <a:xfrm>
            <a:off x="2928939" y="2096284"/>
            <a:ext cx="1990724" cy="4140602"/>
          </a:xfrm>
          <a:prstGeom prst="rect">
            <a:avLst/>
          </a:prstGeom>
          <a:ln>
            <a:solidFill>
              <a:schemeClr val="accent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kern="0" dirty="0">
                <a:latin typeface="Franklin Gothic Book" panose="020B0503020102020204" pitchFamily="34" charset="0"/>
              </a:rPr>
              <a:t>October 1: Girls Begin Sales, PAPER ORDER CARDS ONLY</a:t>
            </a:r>
          </a:p>
          <a:p>
            <a:endParaRPr lang="en-US" dirty="0">
              <a:latin typeface="Franklin Gothic Book" panose="020B0503020102020204" pitchFamily="34" charset="0"/>
            </a:endParaRPr>
          </a:p>
          <a:p>
            <a:endParaRPr lang="en-US" kern="0" dirty="0">
              <a:latin typeface="Franklin Gothic Book" panose="020B0503020102020204" pitchFamily="34" charset="0"/>
            </a:endParaRPr>
          </a:p>
          <a:p>
            <a:r>
              <a:rPr lang="en-US" kern="0" dirty="0">
                <a:latin typeface="Franklin Gothic Book" panose="020B0503020102020204" pitchFamily="34" charset="0"/>
              </a:rPr>
              <a:t>October 29: Troop Initial Orders and Reward selections due in Smart Cookies by 11:59pm</a:t>
            </a:r>
          </a:p>
        </p:txBody>
      </p:sp>
      <p:sp>
        <p:nvSpPr>
          <p:cNvPr id="12" name="Text Placeholder 8"/>
          <p:cNvSpPr txBox="1">
            <a:spLocks/>
          </p:cNvSpPr>
          <p:nvPr/>
        </p:nvSpPr>
        <p:spPr>
          <a:xfrm>
            <a:off x="5019676" y="2120097"/>
            <a:ext cx="2008957" cy="4092976"/>
          </a:xfrm>
          <a:prstGeom prst="rect">
            <a:avLst/>
          </a:prstGeom>
          <a:ln>
            <a:solidFill>
              <a:schemeClr val="accent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kern="0" dirty="0">
                <a:latin typeface="Franklin Gothic Book" panose="020B0503020102020204" pitchFamily="34" charset="0"/>
              </a:rPr>
              <a:t>November 13</a:t>
            </a:r>
            <a:r>
              <a:rPr lang="en-US" kern="0" baseline="30000" dirty="0">
                <a:latin typeface="Franklin Gothic Book" panose="020B0503020102020204" pitchFamily="34" charset="0"/>
              </a:rPr>
              <a:t>th</a:t>
            </a:r>
            <a:r>
              <a:rPr lang="en-US" kern="0" dirty="0">
                <a:latin typeface="Franklin Gothic Book" panose="020B0503020102020204" pitchFamily="34" charset="0"/>
              </a:rPr>
              <a:t>:  Online Sales begin through the DC24 platform</a:t>
            </a:r>
          </a:p>
          <a:p>
            <a:endParaRPr lang="en-US" kern="0" dirty="0">
              <a:latin typeface="Franklin Gothic Book" panose="020B0503020102020204" pitchFamily="34" charset="0"/>
            </a:endParaRPr>
          </a:p>
          <a:p>
            <a:r>
              <a:rPr lang="en-US" kern="0" dirty="0">
                <a:latin typeface="Franklin Gothic Book" panose="020B0503020102020204" pitchFamily="34" charset="0"/>
              </a:rPr>
              <a:t>November 15 – 20:</a:t>
            </a:r>
          </a:p>
          <a:p>
            <a:r>
              <a:rPr lang="en-US" kern="0" dirty="0">
                <a:latin typeface="Franklin Gothic Book" panose="020B0503020102020204" pitchFamily="34" charset="0"/>
              </a:rPr>
              <a:t>Service Unit Depot Days </a:t>
            </a:r>
          </a:p>
          <a:p>
            <a:endParaRPr lang="en-US" kern="0" dirty="0">
              <a:latin typeface="Franklin Gothic Book" panose="020B0503020102020204" pitchFamily="34" charset="0"/>
            </a:endParaRPr>
          </a:p>
          <a:p>
            <a:r>
              <a:rPr lang="en-US" dirty="0">
                <a:latin typeface="Franklin Gothic Book" panose="020B0503020102020204" pitchFamily="34" charset="0"/>
              </a:rPr>
              <a:t>November 17</a:t>
            </a:r>
            <a:r>
              <a:rPr lang="en-US" kern="0" dirty="0">
                <a:latin typeface="Franklin Gothic Book" panose="020B0503020102020204" pitchFamily="34" charset="0"/>
              </a:rPr>
              <a:t>: Booth Sales Begin</a:t>
            </a:r>
          </a:p>
          <a:p>
            <a:endParaRPr lang="en-US" kern="0" dirty="0">
              <a:latin typeface="Franklin Gothic Book" panose="020B0503020102020204" pitchFamily="34" charset="0"/>
            </a:endParaRPr>
          </a:p>
          <a:p>
            <a:r>
              <a:rPr lang="en-US" kern="0" dirty="0">
                <a:latin typeface="Franklin Gothic Book" panose="020B0503020102020204" pitchFamily="34" charset="0"/>
              </a:rPr>
              <a:t>November 19 &amp; 26:  Planned Orders for upcoming week are due in Smart Cookies by 11:30pm</a:t>
            </a:r>
          </a:p>
          <a:p>
            <a:endParaRPr lang="en-US" kern="0" dirty="0">
              <a:latin typeface="Franklin Gothic Book" panose="020B0503020102020204" pitchFamily="34" charset="0"/>
            </a:endParaRPr>
          </a:p>
          <a:p>
            <a:r>
              <a:rPr lang="en-US" kern="0" dirty="0">
                <a:latin typeface="Franklin Gothic Book" panose="020B0503020102020204" pitchFamily="34" charset="0"/>
              </a:rPr>
              <a:t> </a:t>
            </a:r>
          </a:p>
          <a:p>
            <a:endParaRPr lang="en-US" kern="0" dirty="0">
              <a:latin typeface="Franklin Gothic Book" panose="020B0503020102020204" pitchFamily="34" charset="0"/>
            </a:endParaRPr>
          </a:p>
          <a:p>
            <a:endParaRPr lang="en-US" kern="0" dirty="0">
              <a:latin typeface="Franklin Gothic Book" panose="020B0503020102020204" pitchFamily="34" charset="0"/>
            </a:endParaRPr>
          </a:p>
        </p:txBody>
      </p:sp>
      <p:sp>
        <p:nvSpPr>
          <p:cNvPr id="13" name="Text Placeholder 9"/>
          <p:cNvSpPr txBox="1">
            <a:spLocks/>
          </p:cNvSpPr>
          <p:nvPr/>
        </p:nvSpPr>
        <p:spPr>
          <a:xfrm>
            <a:off x="7086600" y="2131611"/>
            <a:ext cx="1790700" cy="4092976"/>
          </a:xfrm>
          <a:prstGeom prst="rect">
            <a:avLst/>
          </a:prstGeom>
          <a:ln>
            <a:solidFill>
              <a:schemeClr val="accent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Franklin Gothic Book" panose="020B0503020102020204" pitchFamily="34" charset="0"/>
              </a:rPr>
              <a:t>December 1st  </a:t>
            </a:r>
          </a:p>
          <a:p>
            <a:r>
              <a:rPr lang="en-US" dirty="0">
                <a:latin typeface="Franklin Gothic Book" panose="020B0503020102020204" pitchFamily="34" charset="0"/>
              </a:rPr>
              <a:t>ACH #1 @50% Troop Initial Order due as of this day</a:t>
            </a:r>
          </a:p>
          <a:p>
            <a:endParaRPr lang="en-US" kern="0" dirty="0">
              <a:latin typeface="Franklin Gothic Book" panose="020B0503020102020204" pitchFamily="34" charset="0"/>
            </a:endParaRPr>
          </a:p>
          <a:p>
            <a:r>
              <a:rPr lang="en-US" dirty="0">
                <a:latin typeface="Franklin Gothic Book" panose="020B0503020102020204" pitchFamily="34" charset="0"/>
              </a:rPr>
              <a:t>December 3, 10, 17:</a:t>
            </a:r>
          </a:p>
          <a:p>
            <a:r>
              <a:rPr lang="en-US" dirty="0">
                <a:latin typeface="Franklin Gothic Book" panose="020B0503020102020204" pitchFamily="34" charset="0"/>
              </a:rPr>
              <a:t>Planned Orders for upcoming week are due in Smart Cookies by 11:30pm</a:t>
            </a:r>
          </a:p>
          <a:p>
            <a:endParaRPr lang="en-US" dirty="0">
              <a:latin typeface="Franklin Gothic Book" panose="020B0503020102020204" pitchFamily="34" charset="0"/>
            </a:endParaRPr>
          </a:p>
          <a:p>
            <a:endParaRPr lang="en-US" kern="0" dirty="0">
              <a:latin typeface="Franklin Gothic Book" panose="020B0503020102020204" pitchFamily="34" charset="0"/>
            </a:endParaRPr>
          </a:p>
          <a:p>
            <a:r>
              <a:rPr lang="en-US" kern="0" dirty="0">
                <a:latin typeface="Franklin Gothic Book" panose="020B0503020102020204" pitchFamily="34" charset="0"/>
              </a:rPr>
              <a:t>December 21</a:t>
            </a:r>
            <a:r>
              <a:rPr lang="en-US" kern="0" baseline="30000" dirty="0">
                <a:latin typeface="Franklin Gothic Book" panose="020B0503020102020204" pitchFamily="34" charset="0"/>
              </a:rPr>
              <a:t>st</a:t>
            </a:r>
            <a:r>
              <a:rPr lang="en-US" kern="0" dirty="0">
                <a:latin typeface="Franklin Gothic Book" panose="020B0503020102020204" pitchFamily="34" charset="0"/>
              </a:rPr>
              <a:t>: </a:t>
            </a:r>
          </a:p>
          <a:p>
            <a:r>
              <a:rPr lang="en-US" kern="0" dirty="0">
                <a:latin typeface="Franklin Gothic Book" panose="020B0503020102020204" pitchFamily="34" charset="0"/>
              </a:rPr>
              <a:t>ACH #2 @ 50% of balance due </a:t>
            </a:r>
            <a:r>
              <a:rPr lang="en-US" dirty="0">
                <a:latin typeface="Franklin Gothic Book" panose="020B0503020102020204" pitchFamily="34" charset="0"/>
              </a:rPr>
              <a:t>as of </a:t>
            </a:r>
            <a:r>
              <a:rPr lang="en-US" kern="0" dirty="0">
                <a:latin typeface="Franklin Gothic Book" panose="020B0503020102020204" pitchFamily="34" charset="0"/>
              </a:rPr>
              <a:t>December 18</a:t>
            </a:r>
            <a:r>
              <a:rPr lang="en-US" kern="0" baseline="30000" dirty="0">
                <a:latin typeface="Franklin Gothic Book" panose="020B0503020102020204" pitchFamily="34" charset="0"/>
              </a:rPr>
              <a:t>th</a:t>
            </a:r>
            <a:endParaRPr lang="en-US" kern="0" dirty="0">
              <a:latin typeface="Franklin Gothic Book" panose="020B0503020102020204" pitchFamily="34" charset="0"/>
            </a:endParaRPr>
          </a:p>
        </p:txBody>
      </p:sp>
    </p:spTree>
    <p:extLst>
      <p:ext uri="{BB962C8B-B14F-4D97-AF65-F5344CB8AC3E}">
        <p14:creationId xmlns:p14="http://schemas.microsoft.com/office/powerpoint/2010/main" val="11679733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GSCM’s </a:t>
            </a:r>
            <a:r>
              <a:rPr lang="en-US" dirty="0">
                <a:latin typeface="Franklin Gothic Demi" panose="020B0703020102020204" pitchFamily="34" charset="0"/>
              </a:rPr>
              <a:t>Program Dates Continued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149" y="50641"/>
            <a:ext cx="2172852" cy="873186"/>
          </a:xfrm>
          <a:prstGeom prst="rect">
            <a:avLst/>
          </a:prstGeom>
        </p:spPr>
      </p:pic>
      <p:sp>
        <p:nvSpPr>
          <p:cNvPr id="11" name="Text Placeholder 7"/>
          <p:cNvSpPr txBox="1">
            <a:spLocks/>
          </p:cNvSpPr>
          <p:nvPr/>
        </p:nvSpPr>
        <p:spPr>
          <a:xfrm>
            <a:off x="1124931" y="2121030"/>
            <a:ext cx="4286055" cy="461049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kern="0" dirty="0">
                <a:latin typeface="Franklin Gothic Book" panose="020B0503020102020204" pitchFamily="34" charset="0"/>
              </a:rPr>
              <a:t>January 7:</a:t>
            </a:r>
          </a:p>
          <a:p>
            <a:r>
              <a:rPr lang="en-US" dirty="0">
                <a:latin typeface="Franklin Gothic Book" panose="020B0503020102020204" pitchFamily="34" charset="0"/>
              </a:rPr>
              <a:t>FINAL Planned Order entry for upcoming week by 11:30pm </a:t>
            </a:r>
            <a:endParaRPr lang="en-US" kern="0" dirty="0">
              <a:latin typeface="Franklin Gothic Book" panose="020B0503020102020204" pitchFamily="34" charset="0"/>
            </a:endParaRPr>
          </a:p>
          <a:p>
            <a:endParaRPr lang="en-US" kern="0" dirty="0">
              <a:latin typeface="Franklin Gothic Book" panose="020B0503020102020204" pitchFamily="34" charset="0"/>
            </a:endParaRPr>
          </a:p>
          <a:p>
            <a:r>
              <a:rPr lang="en-US" kern="0" dirty="0">
                <a:latin typeface="Franklin Gothic Book" panose="020B0503020102020204" pitchFamily="34" charset="0"/>
              </a:rPr>
              <a:t>January 14:  COOKIE SALE ENDS.  </a:t>
            </a:r>
          </a:p>
          <a:p>
            <a:r>
              <a:rPr lang="en-US" kern="0" dirty="0">
                <a:latin typeface="Franklin Gothic Book" panose="020B0503020102020204" pitchFamily="34" charset="0"/>
              </a:rPr>
              <a:t>Troop FINAL main recognition order must be entered in Smart Cookies by 11:59pm or Troop forfeits all items, including patches. </a:t>
            </a:r>
            <a:r>
              <a:rPr lang="en-US" kern="0" dirty="0" err="1">
                <a:latin typeface="Franklin Gothic Book" panose="020B0503020102020204" pitchFamily="34" charset="0"/>
              </a:rPr>
              <a:t>Opt</a:t>
            </a:r>
            <a:r>
              <a:rPr lang="en-US" kern="0" dirty="0">
                <a:latin typeface="Franklin Gothic Book" panose="020B0503020102020204" pitchFamily="34" charset="0"/>
              </a:rPr>
              <a:t> out Troops must create a reward order to receive patches only. NO EXCEPTIONS</a:t>
            </a:r>
          </a:p>
          <a:p>
            <a:endParaRPr lang="en-US" kern="0" dirty="0">
              <a:latin typeface="Franklin Gothic Book" panose="020B0503020102020204" pitchFamily="34" charset="0"/>
            </a:endParaRPr>
          </a:p>
          <a:p>
            <a:r>
              <a:rPr lang="en-US" kern="0" dirty="0">
                <a:latin typeface="Franklin Gothic Book" panose="020B0503020102020204" pitchFamily="34" charset="0"/>
              </a:rPr>
              <a:t>January 16: SUCM’s must review and submit the main recognition order to Council no later than 9am EST</a:t>
            </a:r>
          </a:p>
          <a:p>
            <a:endParaRPr lang="en-US" kern="0" dirty="0">
              <a:latin typeface="Franklin Gothic Book" panose="020B0503020102020204" pitchFamily="34" charset="0"/>
            </a:endParaRPr>
          </a:p>
          <a:p>
            <a:r>
              <a:rPr lang="en-US" kern="0" dirty="0">
                <a:latin typeface="Franklin Gothic Book" panose="020B0503020102020204" pitchFamily="34" charset="0"/>
              </a:rPr>
              <a:t>January 22: ACH #3 All remaining balances due</a:t>
            </a:r>
          </a:p>
          <a:p>
            <a:endParaRPr lang="en-US" kern="0" dirty="0">
              <a:latin typeface="Franklin Gothic Book" panose="020B0503020102020204" pitchFamily="34" charset="0"/>
            </a:endParaRPr>
          </a:p>
          <a:p>
            <a:r>
              <a:rPr lang="en-US" dirty="0">
                <a:latin typeface="Franklin Gothic Book" panose="020B0503020102020204" pitchFamily="34" charset="0"/>
              </a:rPr>
              <a:t>Troop Cookie Share Pickup Schedule</a:t>
            </a:r>
            <a:endParaRPr lang="en-US" kern="0" dirty="0">
              <a:latin typeface="Franklin Gothic Book" panose="020B0503020102020204" pitchFamily="34" charset="0"/>
            </a:endParaRPr>
          </a:p>
          <a:p>
            <a:r>
              <a:rPr lang="en-US" kern="0" dirty="0">
                <a:latin typeface="Franklin Gothic Book" panose="020B0503020102020204" pitchFamily="34" charset="0"/>
              </a:rPr>
              <a:t>January 23, Council office 10am – 3pm</a:t>
            </a:r>
          </a:p>
          <a:p>
            <a:r>
              <a:rPr lang="en-US" kern="0" dirty="0">
                <a:latin typeface="Franklin Gothic Book" panose="020B0503020102020204" pitchFamily="34" charset="0"/>
              </a:rPr>
              <a:t>January 24, Council office from 10am to 3pm</a:t>
            </a:r>
          </a:p>
          <a:p>
            <a:r>
              <a:rPr lang="en-US" dirty="0">
                <a:latin typeface="Franklin Gothic Book" panose="020B0503020102020204" pitchFamily="34" charset="0"/>
              </a:rPr>
              <a:t>January 27, Council office from 9am to 1pm</a:t>
            </a:r>
            <a:endParaRPr lang="en-US" kern="0" dirty="0">
              <a:latin typeface="Franklin Gothic Book" panose="020B0503020102020204" pitchFamily="34" charset="0"/>
            </a:endParaRPr>
          </a:p>
        </p:txBody>
      </p:sp>
      <p:graphicFrame>
        <p:nvGraphicFramePr>
          <p:cNvPr id="14" name="Diagram 13"/>
          <p:cNvGraphicFramePr/>
          <p:nvPr>
            <p:extLst>
              <p:ext uri="{D42A27DB-BD31-4B8C-83A1-F6EECF244321}">
                <p14:modId xmlns:p14="http://schemas.microsoft.com/office/powerpoint/2010/main" val="519786657"/>
              </p:ext>
            </p:extLst>
          </p:nvPr>
        </p:nvGraphicFramePr>
        <p:xfrm>
          <a:off x="1219200" y="1128825"/>
          <a:ext cx="3809998" cy="603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315799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Rewards and Proceeds</a:t>
            </a:r>
          </a:p>
        </p:txBody>
      </p:sp>
      <p:pic>
        <p:nvPicPr>
          <p:cNvPr id="7" name="Picture Placeholder 6">
            <a:extLst>
              <a:ext uri="{FF2B5EF4-FFF2-40B4-BE49-F238E27FC236}">
                <a16:creationId xmlns:a16="http://schemas.microsoft.com/office/drawing/2014/main" id="{07E8B5D8-9328-41CD-BF2D-3454B859CC86}"/>
              </a:ext>
            </a:extLst>
          </p:cNvPr>
          <p:cNvPicPr>
            <a:picLocks noGrp="1" noChangeAspect="1"/>
          </p:cNvPicPr>
          <p:nvPr>
            <p:ph type="pic" sz="quarter" idx="13"/>
          </p:nvPr>
        </p:nvPicPr>
        <p:blipFill rotWithShape="1">
          <a:blip r:embed="rId2"/>
          <a:srcRect t="2609" b="6784"/>
          <a:stretch/>
        </p:blipFill>
        <p:spPr>
          <a:xfrm>
            <a:off x="0" y="14681"/>
            <a:ext cx="5024629" cy="6828639"/>
          </a:xfrm>
        </p:spPr>
      </p:pic>
      <p:pic>
        <p:nvPicPr>
          <p:cNvPr id="4" name="Picture 3">
            <a:extLst>
              <a:ext uri="{FF2B5EF4-FFF2-40B4-BE49-F238E27FC236}">
                <a16:creationId xmlns:a16="http://schemas.microsoft.com/office/drawing/2014/main" id="{2B0E81CF-9D2C-4D71-8876-FC40750B5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82" y="1252806"/>
            <a:ext cx="2810665" cy="1129498"/>
          </a:xfrm>
          <a:prstGeom prst="rect">
            <a:avLst/>
          </a:prstGeom>
        </p:spPr>
      </p:pic>
    </p:spTree>
    <p:extLst>
      <p:ext uri="{BB962C8B-B14F-4D97-AF65-F5344CB8AC3E}">
        <p14:creationId xmlns:p14="http://schemas.microsoft.com/office/powerpoint/2010/main" val="360549445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UNIQUEID" val="30386"/>
</p:tagLst>
</file>

<file path=ppt/tags/tag10.xml><?xml version="1.0" encoding="utf-8"?>
<p:tagLst xmlns:a="http://schemas.openxmlformats.org/drawingml/2006/main" xmlns:r="http://schemas.openxmlformats.org/officeDocument/2006/relationships" xmlns:p="http://schemas.openxmlformats.org/presentationml/2006/main">
  <p:tag name="AS_UNIQUEID" val="30232"/>
</p:tagLst>
</file>

<file path=ppt/tags/tag11.xml><?xml version="1.0" encoding="utf-8"?>
<p:tagLst xmlns:a="http://schemas.openxmlformats.org/drawingml/2006/main" xmlns:r="http://schemas.openxmlformats.org/officeDocument/2006/relationships" xmlns:p="http://schemas.openxmlformats.org/presentationml/2006/main">
  <p:tag name="AS_UNIQUEID" val="30234"/>
</p:tagLst>
</file>

<file path=ppt/tags/tag12.xml><?xml version="1.0" encoding="utf-8"?>
<p:tagLst xmlns:a="http://schemas.openxmlformats.org/drawingml/2006/main" xmlns:r="http://schemas.openxmlformats.org/officeDocument/2006/relationships" xmlns:p="http://schemas.openxmlformats.org/presentationml/2006/main">
  <p:tag name="AS_UNIQUEID" val="30235"/>
</p:tagLst>
</file>

<file path=ppt/tags/tag13.xml><?xml version="1.0" encoding="utf-8"?>
<p:tagLst xmlns:a="http://schemas.openxmlformats.org/drawingml/2006/main" xmlns:r="http://schemas.openxmlformats.org/officeDocument/2006/relationships" xmlns:p="http://schemas.openxmlformats.org/presentationml/2006/main">
  <p:tag name="AS_UNIQUEID" val="30236"/>
</p:tagLst>
</file>

<file path=ppt/tags/tag14.xml><?xml version="1.0" encoding="utf-8"?>
<p:tagLst xmlns:a="http://schemas.openxmlformats.org/drawingml/2006/main" xmlns:r="http://schemas.openxmlformats.org/officeDocument/2006/relationships" xmlns:p="http://schemas.openxmlformats.org/presentationml/2006/main">
  <p:tag name="AS_UNIQUEID" val="30239"/>
</p:tagLst>
</file>

<file path=ppt/tags/tag15.xml><?xml version="1.0" encoding="utf-8"?>
<p:tagLst xmlns:a="http://schemas.openxmlformats.org/drawingml/2006/main" xmlns:r="http://schemas.openxmlformats.org/officeDocument/2006/relationships" xmlns:p="http://schemas.openxmlformats.org/presentationml/2006/main">
  <p:tag name="AS_UNIQUEID" val="30241"/>
</p:tagLst>
</file>

<file path=ppt/tags/tag16.xml><?xml version="1.0" encoding="utf-8"?>
<p:tagLst xmlns:a="http://schemas.openxmlformats.org/drawingml/2006/main" xmlns:r="http://schemas.openxmlformats.org/officeDocument/2006/relationships" xmlns:p="http://schemas.openxmlformats.org/presentationml/2006/main">
  <p:tag name="AS_UNIQUEID" val="30242"/>
</p:tagLst>
</file>

<file path=ppt/tags/tag17.xml><?xml version="1.0" encoding="utf-8"?>
<p:tagLst xmlns:a="http://schemas.openxmlformats.org/drawingml/2006/main" xmlns:r="http://schemas.openxmlformats.org/officeDocument/2006/relationships" xmlns:p="http://schemas.openxmlformats.org/presentationml/2006/main">
  <p:tag name="AS_UNIQUEID" val="30244"/>
</p:tagLst>
</file>

<file path=ppt/tags/tag18.xml><?xml version="1.0" encoding="utf-8"?>
<p:tagLst xmlns:a="http://schemas.openxmlformats.org/drawingml/2006/main" xmlns:r="http://schemas.openxmlformats.org/officeDocument/2006/relationships" xmlns:p="http://schemas.openxmlformats.org/presentationml/2006/main">
  <p:tag name="AS_UNIQUEID" val="30245"/>
</p:tagLst>
</file>

<file path=ppt/tags/tag19.xml><?xml version="1.0" encoding="utf-8"?>
<p:tagLst xmlns:a="http://schemas.openxmlformats.org/drawingml/2006/main" xmlns:r="http://schemas.openxmlformats.org/officeDocument/2006/relationships" xmlns:p="http://schemas.openxmlformats.org/presentationml/2006/main">
  <p:tag name="AS_UNIQUEID" val="30246"/>
</p:tagLst>
</file>

<file path=ppt/tags/tag2.xml><?xml version="1.0" encoding="utf-8"?>
<p:tagLst xmlns:a="http://schemas.openxmlformats.org/drawingml/2006/main" xmlns:r="http://schemas.openxmlformats.org/officeDocument/2006/relationships" xmlns:p="http://schemas.openxmlformats.org/presentationml/2006/main">
  <p:tag name="AS_UNIQUEID" val="30387"/>
</p:tagLst>
</file>

<file path=ppt/tags/tag20.xml><?xml version="1.0" encoding="utf-8"?>
<p:tagLst xmlns:a="http://schemas.openxmlformats.org/drawingml/2006/main" xmlns:r="http://schemas.openxmlformats.org/officeDocument/2006/relationships" xmlns:p="http://schemas.openxmlformats.org/presentationml/2006/main">
  <p:tag name="AS_UNIQUEID" val="30247"/>
</p:tagLst>
</file>

<file path=ppt/tags/tag21.xml><?xml version="1.0" encoding="utf-8"?>
<p:tagLst xmlns:a="http://schemas.openxmlformats.org/drawingml/2006/main" xmlns:r="http://schemas.openxmlformats.org/officeDocument/2006/relationships" xmlns:p="http://schemas.openxmlformats.org/presentationml/2006/main">
  <p:tag name="AS_UNIQUEID" val="30248"/>
</p:tagLst>
</file>

<file path=ppt/tags/tag22.xml><?xml version="1.0" encoding="utf-8"?>
<p:tagLst xmlns:a="http://schemas.openxmlformats.org/drawingml/2006/main" xmlns:r="http://schemas.openxmlformats.org/officeDocument/2006/relationships" xmlns:p="http://schemas.openxmlformats.org/presentationml/2006/main">
  <p:tag name="AS_UNIQUEID" val="30251"/>
</p:tagLst>
</file>

<file path=ppt/tags/tag23.xml><?xml version="1.0" encoding="utf-8"?>
<p:tagLst xmlns:a="http://schemas.openxmlformats.org/drawingml/2006/main" xmlns:r="http://schemas.openxmlformats.org/officeDocument/2006/relationships" xmlns:p="http://schemas.openxmlformats.org/presentationml/2006/main">
  <p:tag name="AS_UNIQUEID" val="30254"/>
</p:tagLst>
</file>

<file path=ppt/tags/tag24.xml><?xml version="1.0" encoding="utf-8"?>
<p:tagLst xmlns:a="http://schemas.openxmlformats.org/drawingml/2006/main" xmlns:r="http://schemas.openxmlformats.org/officeDocument/2006/relationships" xmlns:p="http://schemas.openxmlformats.org/presentationml/2006/main">
  <p:tag name="AS_UNIQUEID" val="30244"/>
</p:tagLst>
</file>

<file path=ppt/tags/tag25.xml><?xml version="1.0" encoding="utf-8"?>
<p:tagLst xmlns:a="http://schemas.openxmlformats.org/drawingml/2006/main" xmlns:r="http://schemas.openxmlformats.org/officeDocument/2006/relationships" xmlns:p="http://schemas.openxmlformats.org/presentationml/2006/main">
  <p:tag name="AS_UNIQUEID" val="30245"/>
</p:tagLst>
</file>

<file path=ppt/tags/tag26.xml><?xml version="1.0" encoding="utf-8"?>
<p:tagLst xmlns:a="http://schemas.openxmlformats.org/drawingml/2006/main" xmlns:r="http://schemas.openxmlformats.org/officeDocument/2006/relationships" xmlns:p="http://schemas.openxmlformats.org/presentationml/2006/main">
  <p:tag name="AS_UNIQUEID" val="30246"/>
</p:tagLst>
</file>

<file path=ppt/tags/tag27.xml><?xml version="1.0" encoding="utf-8"?>
<p:tagLst xmlns:a="http://schemas.openxmlformats.org/drawingml/2006/main" xmlns:r="http://schemas.openxmlformats.org/officeDocument/2006/relationships" xmlns:p="http://schemas.openxmlformats.org/presentationml/2006/main">
  <p:tag name="AS_UNIQUEID" val="30247"/>
</p:tagLst>
</file>

<file path=ppt/tags/tag28.xml><?xml version="1.0" encoding="utf-8"?>
<p:tagLst xmlns:a="http://schemas.openxmlformats.org/drawingml/2006/main" xmlns:r="http://schemas.openxmlformats.org/officeDocument/2006/relationships" xmlns:p="http://schemas.openxmlformats.org/presentationml/2006/main">
  <p:tag name="AS_UNIQUEID" val="30248"/>
</p:tagLst>
</file>

<file path=ppt/tags/tag29.xml><?xml version="1.0" encoding="utf-8"?>
<p:tagLst xmlns:a="http://schemas.openxmlformats.org/drawingml/2006/main" xmlns:r="http://schemas.openxmlformats.org/officeDocument/2006/relationships" xmlns:p="http://schemas.openxmlformats.org/presentationml/2006/main">
  <p:tag name="AS_UNIQUEID" val="30251"/>
</p:tagLst>
</file>

<file path=ppt/tags/tag3.xml><?xml version="1.0" encoding="utf-8"?>
<p:tagLst xmlns:a="http://schemas.openxmlformats.org/drawingml/2006/main" xmlns:r="http://schemas.openxmlformats.org/officeDocument/2006/relationships" xmlns:p="http://schemas.openxmlformats.org/presentationml/2006/main">
  <p:tag name="AS_UNIQUEID" val="30390"/>
</p:tagLst>
</file>

<file path=ppt/tags/tag30.xml><?xml version="1.0" encoding="utf-8"?>
<p:tagLst xmlns:a="http://schemas.openxmlformats.org/drawingml/2006/main" xmlns:r="http://schemas.openxmlformats.org/officeDocument/2006/relationships" xmlns:p="http://schemas.openxmlformats.org/presentationml/2006/main">
  <p:tag name="AS_UNIQUEID" val="30254"/>
</p:tagLst>
</file>

<file path=ppt/tags/tag31.xml><?xml version="1.0" encoding="utf-8"?>
<p:tagLst xmlns:a="http://schemas.openxmlformats.org/drawingml/2006/main" xmlns:r="http://schemas.openxmlformats.org/officeDocument/2006/relationships" xmlns:p="http://schemas.openxmlformats.org/presentationml/2006/main">
  <p:tag name="AS_UNIQUEID" val="30244"/>
</p:tagLst>
</file>

<file path=ppt/tags/tag32.xml><?xml version="1.0" encoding="utf-8"?>
<p:tagLst xmlns:a="http://schemas.openxmlformats.org/drawingml/2006/main" xmlns:r="http://schemas.openxmlformats.org/officeDocument/2006/relationships" xmlns:p="http://schemas.openxmlformats.org/presentationml/2006/main">
  <p:tag name="AS_UNIQUEID" val="30245"/>
</p:tagLst>
</file>

<file path=ppt/tags/tag33.xml><?xml version="1.0" encoding="utf-8"?>
<p:tagLst xmlns:a="http://schemas.openxmlformats.org/drawingml/2006/main" xmlns:r="http://schemas.openxmlformats.org/officeDocument/2006/relationships" xmlns:p="http://schemas.openxmlformats.org/presentationml/2006/main">
  <p:tag name="AS_UNIQUEID" val="30246"/>
</p:tagLst>
</file>

<file path=ppt/tags/tag34.xml><?xml version="1.0" encoding="utf-8"?>
<p:tagLst xmlns:a="http://schemas.openxmlformats.org/drawingml/2006/main" xmlns:r="http://schemas.openxmlformats.org/officeDocument/2006/relationships" xmlns:p="http://schemas.openxmlformats.org/presentationml/2006/main">
  <p:tag name="AS_UNIQUEID" val="30247"/>
</p:tagLst>
</file>

<file path=ppt/tags/tag35.xml><?xml version="1.0" encoding="utf-8"?>
<p:tagLst xmlns:a="http://schemas.openxmlformats.org/drawingml/2006/main" xmlns:r="http://schemas.openxmlformats.org/officeDocument/2006/relationships" xmlns:p="http://schemas.openxmlformats.org/presentationml/2006/main">
  <p:tag name="AS_UNIQUEID" val="30248"/>
</p:tagLst>
</file>

<file path=ppt/tags/tag36.xml><?xml version="1.0" encoding="utf-8"?>
<p:tagLst xmlns:a="http://schemas.openxmlformats.org/drawingml/2006/main" xmlns:r="http://schemas.openxmlformats.org/officeDocument/2006/relationships" xmlns:p="http://schemas.openxmlformats.org/presentationml/2006/main">
  <p:tag name="AS_UNIQUEID" val="30251"/>
</p:tagLst>
</file>

<file path=ppt/tags/tag37.xml><?xml version="1.0" encoding="utf-8"?>
<p:tagLst xmlns:a="http://schemas.openxmlformats.org/drawingml/2006/main" xmlns:r="http://schemas.openxmlformats.org/officeDocument/2006/relationships" xmlns:p="http://schemas.openxmlformats.org/presentationml/2006/main">
  <p:tag name="AS_UNIQUEID" val="30254"/>
</p:tagLst>
</file>

<file path=ppt/tags/tag38.xml><?xml version="1.0" encoding="utf-8"?>
<p:tagLst xmlns:a="http://schemas.openxmlformats.org/drawingml/2006/main" xmlns:r="http://schemas.openxmlformats.org/officeDocument/2006/relationships" xmlns:p="http://schemas.openxmlformats.org/presentationml/2006/main">
  <p:tag name="AS_UNIQUEID" val="30244"/>
</p:tagLst>
</file>

<file path=ppt/tags/tag39.xml><?xml version="1.0" encoding="utf-8"?>
<p:tagLst xmlns:a="http://schemas.openxmlformats.org/drawingml/2006/main" xmlns:r="http://schemas.openxmlformats.org/officeDocument/2006/relationships" xmlns:p="http://schemas.openxmlformats.org/presentationml/2006/main">
  <p:tag name="AS_UNIQUEID" val="30245"/>
</p:tagLst>
</file>

<file path=ppt/tags/tag4.xml><?xml version="1.0" encoding="utf-8"?>
<p:tagLst xmlns:a="http://schemas.openxmlformats.org/drawingml/2006/main" xmlns:r="http://schemas.openxmlformats.org/officeDocument/2006/relationships" xmlns:p="http://schemas.openxmlformats.org/presentationml/2006/main">
  <p:tag name="AS_UNIQUEID" val="30391"/>
</p:tagLst>
</file>

<file path=ppt/tags/tag40.xml><?xml version="1.0" encoding="utf-8"?>
<p:tagLst xmlns:a="http://schemas.openxmlformats.org/drawingml/2006/main" xmlns:r="http://schemas.openxmlformats.org/officeDocument/2006/relationships" xmlns:p="http://schemas.openxmlformats.org/presentationml/2006/main">
  <p:tag name="AS_UNIQUEID" val="30246"/>
</p:tagLst>
</file>

<file path=ppt/tags/tag41.xml><?xml version="1.0" encoding="utf-8"?>
<p:tagLst xmlns:a="http://schemas.openxmlformats.org/drawingml/2006/main" xmlns:r="http://schemas.openxmlformats.org/officeDocument/2006/relationships" xmlns:p="http://schemas.openxmlformats.org/presentationml/2006/main">
  <p:tag name="AS_UNIQUEID" val="30247"/>
</p:tagLst>
</file>

<file path=ppt/tags/tag42.xml><?xml version="1.0" encoding="utf-8"?>
<p:tagLst xmlns:a="http://schemas.openxmlformats.org/drawingml/2006/main" xmlns:r="http://schemas.openxmlformats.org/officeDocument/2006/relationships" xmlns:p="http://schemas.openxmlformats.org/presentationml/2006/main">
  <p:tag name="AS_UNIQUEID" val="30248"/>
</p:tagLst>
</file>

<file path=ppt/tags/tag43.xml><?xml version="1.0" encoding="utf-8"?>
<p:tagLst xmlns:a="http://schemas.openxmlformats.org/drawingml/2006/main" xmlns:r="http://schemas.openxmlformats.org/officeDocument/2006/relationships" xmlns:p="http://schemas.openxmlformats.org/presentationml/2006/main">
  <p:tag name="AS_UNIQUEID" val="30251"/>
</p:tagLst>
</file>

<file path=ppt/tags/tag44.xml><?xml version="1.0" encoding="utf-8"?>
<p:tagLst xmlns:a="http://schemas.openxmlformats.org/drawingml/2006/main" xmlns:r="http://schemas.openxmlformats.org/officeDocument/2006/relationships" xmlns:p="http://schemas.openxmlformats.org/presentationml/2006/main">
  <p:tag name="AS_UNIQUEID" val="30254"/>
</p:tagLst>
</file>

<file path=ppt/tags/tag45.xml><?xml version="1.0" encoding="utf-8"?>
<p:tagLst xmlns:a="http://schemas.openxmlformats.org/drawingml/2006/main" xmlns:r="http://schemas.openxmlformats.org/officeDocument/2006/relationships" xmlns:p="http://schemas.openxmlformats.org/presentationml/2006/main">
  <p:tag name="AS_UNIQUEID" val="30244"/>
</p:tagLst>
</file>

<file path=ppt/tags/tag46.xml><?xml version="1.0" encoding="utf-8"?>
<p:tagLst xmlns:a="http://schemas.openxmlformats.org/drawingml/2006/main" xmlns:r="http://schemas.openxmlformats.org/officeDocument/2006/relationships" xmlns:p="http://schemas.openxmlformats.org/presentationml/2006/main">
  <p:tag name="AS_UNIQUEID" val="30245"/>
</p:tagLst>
</file>

<file path=ppt/tags/tag47.xml><?xml version="1.0" encoding="utf-8"?>
<p:tagLst xmlns:a="http://schemas.openxmlformats.org/drawingml/2006/main" xmlns:r="http://schemas.openxmlformats.org/officeDocument/2006/relationships" xmlns:p="http://schemas.openxmlformats.org/presentationml/2006/main">
  <p:tag name="AS_UNIQUEID" val="30246"/>
</p:tagLst>
</file>

<file path=ppt/tags/tag48.xml><?xml version="1.0" encoding="utf-8"?>
<p:tagLst xmlns:a="http://schemas.openxmlformats.org/drawingml/2006/main" xmlns:r="http://schemas.openxmlformats.org/officeDocument/2006/relationships" xmlns:p="http://schemas.openxmlformats.org/presentationml/2006/main">
  <p:tag name="AS_UNIQUEID" val="30247"/>
</p:tagLst>
</file>

<file path=ppt/tags/tag49.xml><?xml version="1.0" encoding="utf-8"?>
<p:tagLst xmlns:a="http://schemas.openxmlformats.org/drawingml/2006/main" xmlns:r="http://schemas.openxmlformats.org/officeDocument/2006/relationships" xmlns:p="http://schemas.openxmlformats.org/presentationml/2006/main">
  <p:tag name="AS_UNIQUEID" val="30248"/>
</p:tagLst>
</file>

<file path=ppt/tags/tag5.xml><?xml version="1.0" encoding="utf-8"?>
<p:tagLst xmlns:a="http://schemas.openxmlformats.org/drawingml/2006/main" xmlns:r="http://schemas.openxmlformats.org/officeDocument/2006/relationships" xmlns:p="http://schemas.openxmlformats.org/presentationml/2006/main">
  <p:tag name="AS_UNIQUEID" val="30220"/>
</p:tagLst>
</file>

<file path=ppt/tags/tag50.xml><?xml version="1.0" encoding="utf-8"?>
<p:tagLst xmlns:a="http://schemas.openxmlformats.org/drawingml/2006/main" xmlns:r="http://schemas.openxmlformats.org/officeDocument/2006/relationships" xmlns:p="http://schemas.openxmlformats.org/presentationml/2006/main">
  <p:tag name="AS_UNIQUEID" val="30251"/>
</p:tagLst>
</file>

<file path=ppt/tags/tag51.xml><?xml version="1.0" encoding="utf-8"?>
<p:tagLst xmlns:a="http://schemas.openxmlformats.org/drawingml/2006/main" xmlns:r="http://schemas.openxmlformats.org/officeDocument/2006/relationships" xmlns:p="http://schemas.openxmlformats.org/presentationml/2006/main">
  <p:tag name="AS_UNIQUEID" val="30254"/>
</p:tagLst>
</file>

<file path=ppt/tags/tag52.xml><?xml version="1.0" encoding="utf-8"?>
<p:tagLst xmlns:a="http://schemas.openxmlformats.org/drawingml/2006/main" xmlns:r="http://schemas.openxmlformats.org/officeDocument/2006/relationships" xmlns:p="http://schemas.openxmlformats.org/presentationml/2006/main">
  <p:tag name="AS_UNIQUEID" val="30266"/>
</p:tagLst>
</file>

<file path=ppt/tags/tag53.xml><?xml version="1.0" encoding="utf-8"?>
<p:tagLst xmlns:a="http://schemas.openxmlformats.org/drawingml/2006/main" xmlns:r="http://schemas.openxmlformats.org/officeDocument/2006/relationships" xmlns:p="http://schemas.openxmlformats.org/presentationml/2006/main">
  <p:tag name="AS_UNIQUEID" val="30269"/>
</p:tagLst>
</file>

<file path=ppt/tags/tag54.xml><?xml version="1.0" encoding="utf-8"?>
<p:tagLst xmlns:a="http://schemas.openxmlformats.org/drawingml/2006/main" xmlns:r="http://schemas.openxmlformats.org/officeDocument/2006/relationships" xmlns:p="http://schemas.openxmlformats.org/presentationml/2006/main">
  <p:tag name="AS_UNIQUEID" val="30274"/>
</p:tagLst>
</file>

<file path=ppt/tags/tag55.xml><?xml version="1.0" encoding="utf-8"?>
<p:tagLst xmlns:a="http://schemas.openxmlformats.org/drawingml/2006/main" xmlns:r="http://schemas.openxmlformats.org/officeDocument/2006/relationships" xmlns:p="http://schemas.openxmlformats.org/presentationml/2006/main">
  <p:tag name="AS_UNIQUEID" val="30266"/>
</p:tagLst>
</file>

<file path=ppt/tags/tag56.xml><?xml version="1.0" encoding="utf-8"?>
<p:tagLst xmlns:a="http://schemas.openxmlformats.org/drawingml/2006/main" xmlns:r="http://schemas.openxmlformats.org/officeDocument/2006/relationships" xmlns:p="http://schemas.openxmlformats.org/presentationml/2006/main">
  <p:tag name="AS_UNIQUEID" val="30269"/>
</p:tagLst>
</file>

<file path=ppt/tags/tag57.xml><?xml version="1.0" encoding="utf-8"?>
<p:tagLst xmlns:a="http://schemas.openxmlformats.org/drawingml/2006/main" xmlns:r="http://schemas.openxmlformats.org/officeDocument/2006/relationships" xmlns:p="http://schemas.openxmlformats.org/presentationml/2006/main">
  <p:tag name="AS_UNIQUEID" val="30274"/>
</p:tagLst>
</file>

<file path=ppt/tags/tag58.xml><?xml version="1.0" encoding="utf-8"?>
<p:tagLst xmlns:a="http://schemas.openxmlformats.org/drawingml/2006/main" xmlns:r="http://schemas.openxmlformats.org/officeDocument/2006/relationships" xmlns:p="http://schemas.openxmlformats.org/presentationml/2006/main">
  <p:tag name="AS_UNIQUEID" val="30266"/>
</p:tagLst>
</file>

<file path=ppt/tags/tag59.xml><?xml version="1.0" encoding="utf-8"?>
<p:tagLst xmlns:a="http://schemas.openxmlformats.org/drawingml/2006/main" xmlns:r="http://schemas.openxmlformats.org/officeDocument/2006/relationships" xmlns:p="http://schemas.openxmlformats.org/presentationml/2006/main">
  <p:tag name="AS_UNIQUEID" val="30269"/>
</p:tagLst>
</file>

<file path=ppt/tags/tag6.xml><?xml version="1.0" encoding="utf-8"?>
<p:tagLst xmlns:a="http://schemas.openxmlformats.org/drawingml/2006/main" xmlns:r="http://schemas.openxmlformats.org/officeDocument/2006/relationships" xmlns:p="http://schemas.openxmlformats.org/presentationml/2006/main">
  <p:tag name="AS_UNIQUEID" val="30221"/>
</p:tagLst>
</file>

<file path=ppt/tags/tag60.xml><?xml version="1.0" encoding="utf-8"?>
<p:tagLst xmlns:a="http://schemas.openxmlformats.org/drawingml/2006/main" xmlns:r="http://schemas.openxmlformats.org/officeDocument/2006/relationships" xmlns:p="http://schemas.openxmlformats.org/presentationml/2006/main">
  <p:tag name="AS_UNIQUEID" val="30274"/>
</p:tagLst>
</file>

<file path=ppt/tags/tag61.xml><?xml version="1.0" encoding="utf-8"?>
<p:tagLst xmlns:a="http://schemas.openxmlformats.org/drawingml/2006/main" xmlns:r="http://schemas.openxmlformats.org/officeDocument/2006/relationships" xmlns:p="http://schemas.openxmlformats.org/presentationml/2006/main">
  <p:tag name="AS_UNIQUEID" val="30347"/>
</p:tagLst>
</file>

<file path=ppt/tags/tag62.xml><?xml version="1.0" encoding="utf-8"?>
<p:tagLst xmlns:a="http://schemas.openxmlformats.org/drawingml/2006/main" xmlns:r="http://schemas.openxmlformats.org/officeDocument/2006/relationships" xmlns:p="http://schemas.openxmlformats.org/presentationml/2006/main">
  <p:tag name="AS_UNIQUEID" val="30349"/>
</p:tagLst>
</file>

<file path=ppt/tags/tag63.xml><?xml version="1.0" encoding="utf-8"?>
<p:tagLst xmlns:a="http://schemas.openxmlformats.org/drawingml/2006/main" xmlns:r="http://schemas.openxmlformats.org/officeDocument/2006/relationships" xmlns:p="http://schemas.openxmlformats.org/presentationml/2006/main">
  <p:tag name="AS_UNIQUEID" val="30266"/>
</p:tagLst>
</file>

<file path=ppt/tags/tag64.xml><?xml version="1.0" encoding="utf-8"?>
<p:tagLst xmlns:a="http://schemas.openxmlformats.org/drawingml/2006/main" xmlns:r="http://schemas.openxmlformats.org/officeDocument/2006/relationships" xmlns:p="http://schemas.openxmlformats.org/presentationml/2006/main">
  <p:tag name="AS_UNIQUEID" val="30274"/>
</p:tagLst>
</file>

<file path=ppt/tags/tag65.xml><?xml version="1.0" encoding="utf-8"?>
<p:tagLst xmlns:a="http://schemas.openxmlformats.org/drawingml/2006/main" xmlns:r="http://schemas.openxmlformats.org/officeDocument/2006/relationships" xmlns:p="http://schemas.openxmlformats.org/presentationml/2006/main">
  <p:tag name="AS_UNIQUEID" val="30274"/>
</p:tagLst>
</file>

<file path=ppt/tags/tag66.xml><?xml version="1.0" encoding="utf-8"?>
<p:tagLst xmlns:a="http://schemas.openxmlformats.org/drawingml/2006/main" xmlns:r="http://schemas.openxmlformats.org/officeDocument/2006/relationships" xmlns:p="http://schemas.openxmlformats.org/presentationml/2006/main">
  <p:tag name="AS_UNIQUEID" val="30275"/>
</p:tagLst>
</file>

<file path=ppt/tags/tag67.xml><?xml version="1.0" encoding="utf-8"?>
<p:tagLst xmlns:a="http://schemas.openxmlformats.org/drawingml/2006/main" xmlns:r="http://schemas.openxmlformats.org/officeDocument/2006/relationships" xmlns:p="http://schemas.openxmlformats.org/presentationml/2006/main">
  <p:tag name="AS_UNIQUEID" val="30278"/>
</p:tagLst>
</file>

<file path=ppt/tags/tag68.xml><?xml version="1.0" encoding="utf-8"?>
<p:tagLst xmlns:a="http://schemas.openxmlformats.org/drawingml/2006/main" xmlns:r="http://schemas.openxmlformats.org/officeDocument/2006/relationships" xmlns:p="http://schemas.openxmlformats.org/presentationml/2006/main">
  <p:tag name="AS_UNIQUEID" val="30351"/>
</p:tagLst>
</file>

<file path=ppt/tags/tag69.xml><?xml version="1.0" encoding="utf-8"?>
<p:tagLst xmlns:a="http://schemas.openxmlformats.org/drawingml/2006/main" xmlns:r="http://schemas.openxmlformats.org/officeDocument/2006/relationships" xmlns:p="http://schemas.openxmlformats.org/presentationml/2006/main">
  <p:tag name="AS_UNIQUEID" val="30354"/>
</p:tagLst>
</file>

<file path=ppt/tags/tag7.xml><?xml version="1.0" encoding="utf-8"?>
<p:tagLst xmlns:a="http://schemas.openxmlformats.org/drawingml/2006/main" xmlns:r="http://schemas.openxmlformats.org/officeDocument/2006/relationships" xmlns:p="http://schemas.openxmlformats.org/presentationml/2006/main">
  <p:tag name="AS_UNIQUEID" val="30230"/>
</p:tagLst>
</file>

<file path=ppt/tags/tag70.xml><?xml version="1.0" encoding="utf-8"?>
<p:tagLst xmlns:a="http://schemas.openxmlformats.org/drawingml/2006/main" xmlns:r="http://schemas.openxmlformats.org/officeDocument/2006/relationships" xmlns:p="http://schemas.openxmlformats.org/presentationml/2006/main">
  <p:tag name="AS_UNIQUEID" val="30355"/>
</p:tagLst>
</file>

<file path=ppt/tags/tag71.xml><?xml version="1.0" encoding="utf-8"?>
<p:tagLst xmlns:a="http://schemas.openxmlformats.org/drawingml/2006/main" xmlns:r="http://schemas.openxmlformats.org/officeDocument/2006/relationships" xmlns:p="http://schemas.openxmlformats.org/presentationml/2006/main">
  <p:tag name="AS_UNIQUEID" val="30356"/>
</p:tagLst>
</file>

<file path=ppt/tags/tag72.xml><?xml version="1.0" encoding="utf-8"?>
<p:tagLst xmlns:a="http://schemas.openxmlformats.org/drawingml/2006/main" xmlns:r="http://schemas.openxmlformats.org/officeDocument/2006/relationships" xmlns:p="http://schemas.openxmlformats.org/presentationml/2006/main">
  <p:tag name="AS_UNIQUEID" val="30357"/>
</p:tagLst>
</file>

<file path=ppt/tags/tag73.xml><?xml version="1.0" encoding="utf-8"?>
<p:tagLst xmlns:a="http://schemas.openxmlformats.org/drawingml/2006/main" xmlns:r="http://schemas.openxmlformats.org/officeDocument/2006/relationships" xmlns:p="http://schemas.openxmlformats.org/presentationml/2006/main">
  <p:tag name="AS_UNIQUEID" val="30351"/>
</p:tagLst>
</file>

<file path=ppt/tags/tag74.xml><?xml version="1.0" encoding="utf-8"?>
<p:tagLst xmlns:a="http://schemas.openxmlformats.org/drawingml/2006/main" xmlns:r="http://schemas.openxmlformats.org/officeDocument/2006/relationships" xmlns:p="http://schemas.openxmlformats.org/presentationml/2006/main">
  <p:tag name="AS_UNIQUEID" val="30354"/>
</p:tagLst>
</file>

<file path=ppt/tags/tag75.xml><?xml version="1.0" encoding="utf-8"?>
<p:tagLst xmlns:a="http://schemas.openxmlformats.org/drawingml/2006/main" xmlns:r="http://schemas.openxmlformats.org/officeDocument/2006/relationships" xmlns:p="http://schemas.openxmlformats.org/presentationml/2006/main">
  <p:tag name="AS_UNIQUEID" val="30355"/>
</p:tagLst>
</file>

<file path=ppt/tags/tag76.xml><?xml version="1.0" encoding="utf-8"?>
<p:tagLst xmlns:a="http://schemas.openxmlformats.org/drawingml/2006/main" xmlns:r="http://schemas.openxmlformats.org/officeDocument/2006/relationships" xmlns:p="http://schemas.openxmlformats.org/presentationml/2006/main">
  <p:tag name="AS_UNIQUEID" val="30356"/>
</p:tagLst>
</file>

<file path=ppt/tags/tag77.xml><?xml version="1.0" encoding="utf-8"?>
<p:tagLst xmlns:a="http://schemas.openxmlformats.org/drawingml/2006/main" xmlns:r="http://schemas.openxmlformats.org/officeDocument/2006/relationships" xmlns:p="http://schemas.openxmlformats.org/presentationml/2006/main">
  <p:tag name="AS_UNIQUEID" val="30357"/>
</p:tagLst>
</file>

<file path=ppt/tags/tag78.xml><?xml version="1.0" encoding="utf-8"?>
<p:tagLst xmlns:a="http://schemas.openxmlformats.org/drawingml/2006/main" xmlns:r="http://schemas.openxmlformats.org/officeDocument/2006/relationships" xmlns:p="http://schemas.openxmlformats.org/presentationml/2006/main">
  <p:tag name="AS_UNIQUEID" val="30360"/>
</p:tagLst>
</file>

<file path=ppt/tags/tag79.xml><?xml version="1.0" encoding="utf-8"?>
<p:tagLst xmlns:a="http://schemas.openxmlformats.org/drawingml/2006/main" xmlns:r="http://schemas.openxmlformats.org/officeDocument/2006/relationships" xmlns:p="http://schemas.openxmlformats.org/presentationml/2006/main">
  <p:tag name="AS_UNIQUEID" val="30361"/>
</p:tagLst>
</file>

<file path=ppt/tags/tag8.xml><?xml version="1.0" encoding="utf-8"?>
<p:tagLst xmlns:a="http://schemas.openxmlformats.org/drawingml/2006/main" xmlns:r="http://schemas.openxmlformats.org/officeDocument/2006/relationships" xmlns:p="http://schemas.openxmlformats.org/presentationml/2006/main">
  <p:tag name="AS_UNIQUEID" val="30232"/>
</p:tagLst>
</file>

<file path=ppt/tags/tag80.xml><?xml version="1.0" encoding="utf-8"?>
<p:tagLst xmlns:a="http://schemas.openxmlformats.org/drawingml/2006/main" xmlns:r="http://schemas.openxmlformats.org/officeDocument/2006/relationships" xmlns:p="http://schemas.openxmlformats.org/presentationml/2006/main">
  <p:tag name="AS_UNIQUEID" val="30362"/>
</p:tagLst>
</file>

<file path=ppt/tags/tag81.xml><?xml version="1.0" encoding="utf-8"?>
<p:tagLst xmlns:a="http://schemas.openxmlformats.org/drawingml/2006/main" xmlns:r="http://schemas.openxmlformats.org/officeDocument/2006/relationships" xmlns:p="http://schemas.openxmlformats.org/presentationml/2006/main">
  <p:tag name="AS_UNIQUEID" val="30365"/>
</p:tagLst>
</file>

<file path=ppt/tags/tag82.xml><?xml version="1.0" encoding="utf-8"?>
<p:tagLst xmlns:a="http://schemas.openxmlformats.org/drawingml/2006/main" xmlns:r="http://schemas.openxmlformats.org/officeDocument/2006/relationships" xmlns:p="http://schemas.openxmlformats.org/presentationml/2006/main">
  <p:tag name="AS_UNIQUEID" val="30351"/>
</p:tagLst>
</file>

<file path=ppt/tags/tag83.xml><?xml version="1.0" encoding="utf-8"?>
<p:tagLst xmlns:a="http://schemas.openxmlformats.org/drawingml/2006/main" xmlns:r="http://schemas.openxmlformats.org/officeDocument/2006/relationships" xmlns:p="http://schemas.openxmlformats.org/presentationml/2006/main">
  <p:tag name="AS_UNIQUEID" val="30354"/>
</p:tagLst>
</file>

<file path=ppt/tags/tag84.xml><?xml version="1.0" encoding="utf-8"?>
<p:tagLst xmlns:a="http://schemas.openxmlformats.org/drawingml/2006/main" xmlns:r="http://schemas.openxmlformats.org/officeDocument/2006/relationships" xmlns:p="http://schemas.openxmlformats.org/presentationml/2006/main">
  <p:tag name="AS_UNIQUEID" val="30355"/>
</p:tagLst>
</file>

<file path=ppt/tags/tag85.xml><?xml version="1.0" encoding="utf-8"?>
<p:tagLst xmlns:a="http://schemas.openxmlformats.org/drawingml/2006/main" xmlns:r="http://schemas.openxmlformats.org/officeDocument/2006/relationships" xmlns:p="http://schemas.openxmlformats.org/presentationml/2006/main">
  <p:tag name="AS_UNIQUEID" val="30356"/>
</p:tagLst>
</file>

<file path=ppt/tags/tag86.xml><?xml version="1.0" encoding="utf-8"?>
<p:tagLst xmlns:a="http://schemas.openxmlformats.org/drawingml/2006/main" xmlns:r="http://schemas.openxmlformats.org/officeDocument/2006/relationships" xmlns:p="http://schemas.openxmlformats.org/presentationml/2006/main">
  <p:tag name="AS_UNIQUEID" val="30357"/>
</p:tagLst>
</file>

<file path=ppt/tags/tag87.xml><?xml version="1.0" encoding="utf-8"?>
<p:tagLst xmlns:a="http://schemas.openxmlformats.org/drawingml/2006/main" xmlns:r="http://schemas.openxmlformats.org/officeDocument/2006/relationships" xmlns:p="http://schemas.openxmlformats.org/presentationml/2006/main">
  <p:tag name="AS_UNIQUEID" val="30351"/>
</p:tagLst>
</file>

<file path=ppt/tags/tag88.xml><?xml version="1.0" encoding="utf-8"?>
<p:tagLst xmlns:a="http://schemas.openxmlformats.org/drawingml/2006/main" xmlns:r="http://schemas.openxmlformats.org/officeDocument/2006/relationships" xmlns:p="http://schemas.openxmlformats.org/presentationml/2006/main">
  <p:tag name="AS_UNIQUEID" val="30354"/>
</p:tagLst>
</file>

<file path=ppt/tags/tag89.xml><?xml version="1.0" encoding="utf-8"?>
<p:tagLst xmlns:a="http://schemas.openxmlformats.org/drawingml/2006/main" xmlns:r="http://schemas.openxmlformats.org/officeDocument/2006/relationships" xmlns:p="http://schemas.openxmlformats.org/presentationml/2006/main">
  <p:tag name="AS_UNIQUEID" val="30355"/>
</p:tagLst>
</file>

<file path=ppt/tags/tag9.xml><?xml version="1.0" encoding="utf-8"?>
<p:tagLst xmlns:a="http://schemas.openxmlformats.org/drawingml/2006/main" xmlns:r="http://schemas.openxmlformats.org/officeDocument/2006/relationships" xmlns:p="http://schemas.openxmlformats.org/presentationml/2006/main">
  <p:tag name="AS_UNIQUEID" val="30230"/>
</p:tagLst>
</file>

<file path=ppt/tags/tag90.xml><?xml version="1.0" encoding="utf-8"?>
<p:tagLst xmlns:a="http://schemas.openxmlformats.org/drawingml/2006/main" xmlns:r="http://schemas.openxmlformats.org/officeDocument/2006/relationships" xmlns:p="http://schemas.openxmlformats.org/presentationml/2006/main">
  <p:tag name="AS_UNIQUEID" val="30356"/>
</p:tagLst>
</file>

<file path=ppt/theme/theme1.xml><?xml version="1.0" encoding="utf-8"?>
<a:theme xmlns:a="http://schemas.openxmlformats.org/drawingml/2006/main" name="HFS">
  <a:themeElements>
    <a:clrScheme name="Custom 11">
      <a:dk1>
        <a:sysClr val="windowText" lastClr="000000"/>
      </a:dk1>
      <a:lt1>
        <a:sysClr val="window" lastClr="FFFFFF"/>
      </a:lt1>
      <a:dk2>
        <a:srgbClr val="AF1F65"/>
      </a:dk2>
      <a:lt2>
        <a:srgbClr val="FFFFFF"/>
      </a:lt2>
      <a:accent1>
        <a:srgbClr val="009FE0"/>
      </a:accent1>
      <a:accent2>
        <a:srgbClr val="FFE94E"/>
      </a:accent2>
      <a:accent3>
        <a:srgbClr val="4DB748"/>
      </a:accent3>
      <a:accent4>
        <a:srgbClr val="ED207B"/>
      </a:accent4>
      <a:accent5>
        <a:srgbClr val="004987"/>
      </a:accent5>
      <a:accent6>
        <a:srgbClr val="F37022"/>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FS" id="{2DFF3C64-D3F2-4E3B-BA31-A5C31331C163}" vid="{FEF7AA8A-F15E-4E24-B6EC-2B493AC59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875</TotalTime>
  <Words>2965</Words>
  <Application>Microsoft Office PowerPoint</Application>
  <PresentationFormat>On-screen Show (4:3)</PresentationFormat>
  <Paragraphs>410</Paragraphs>
  <Slides>40</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Calibri</vt:lpstr>
      <vt:lpstr>Arial Rounded MT Bold</vt:lpstr>
      <vt:lpstr>Trefoil Sans</vt:lpstr>
      <vt:lpstr>Barlow</vt:lpstr>
      <vt:lpstr>Arial</vt:lpstr>
      <vt:lpstr>Times New Roman</vt:lpstr>
      <vt:lpstr>Franklin Gothic Book</vt:lpstr>
      <vt:lpstr>Franklin Gothic Demi</vt:lpstr>
      <vt:lpstr>Franklin Gothic Heavy</vt:lpstr>
      <vt:lpstr>Omnes_GirlScouts Regular</vt:lpstr>
      <vt:lpstr>Microsoft Sans Serif</vt:lpstr>
      <vt:lpstr>HFS</vt:lpstr>
      <vt:lpstr>2024 Cookie Program</vt:lpstr>
      <vt:lpstr>Your 2024 ABC cookie lineup</vt:lpstr>
      <vt:lpstr>Nutritional and Allergen details</vt:lpstr>
      <vt:lpstr>Five varieties made with Vegan ingredients</vt:lpstr>
      <vt:lpstr>   GSCM 2024 Cookie Program Basics </vt:lpstr>
      <vt:lpstr>GSCM’s 2024 program pricing</vt:lpstr>
      <vt:lpstr>GSCM’s Important Program Dates</vt:lpstr>
      <vt:lpstr>GSCM’s Program Dates Continued</vt:lpstr>
      <vt:lpstr>Rewards and Proceeds</vt:lpstr>
      <vt:lpstr>2024 Rewards: Initial Reward</vt:lpstr>
      <vt:lpstr>Cumulative Main Rewards</vt:lpstr>
      <vt:lpstr>Patches, Certificates and Trophies</vt:lpstr>
      <vt:lpstr>2024 Proceeds Structure</vt:lpstr>
      <vt:lpstr>PowerPoint Presentation</vt:lpstr>
      <vt:lpstr>Sample clip art</vt:lpstr>
      <vt:lpstr>Sample patterns and borders</vt:lpstr>
      <vt:lpstr>PowerPoint Presentation</vt:lpstr>
      <vt:lpstr>Thank you for Service Unit cookie volunteers</vt:lpstr>
      <vt:lpstr>GSCM Council Goals </vt:lpstr>
      <vt:lpstr>Initial Orders</vt:lpstr>
      <vt:lpstr>   Initial Order Entry: by Girl, by Variety</vt:lpstr>
      <vt:lpstr>   Initial Order guidelines</vt:lpstr>
      <vt:lpstr>Depot Days</vt:lpstr>
      <vt:lpstr>   Depot Day Reminders</vt:lpstr>
      <vt:lpstr>   Depot Day 2024 Product Details  </vt:lpstr>
      <vt:lpstr>Cookie Cupboards</vt:lpstr>
      <vt:lpstr>   Cookie Cupboards</vt:lpstr>
      <vt:lpstr>Transfers in Smart Cookies</vt:lpstr>
      <vt:lpstr>Booth Sales</vt:lpstr>
      <vt:lpstr>Service Unit Booth Coordinator (Booth Sale Coordinator) Job Description </vt:lpstr>
      <vt:lpstr>2023-2024 Booth Sale Options</vt:lpstr>
      <vt:lpstr>How to Secure Booth Sale Locations</vt:lpstr>
      <vt:lpstr>How to Add Booth Locations in Smart Cookies</vt:lpstr>
      <vt:lpstr>Managing Booth Locations in Smart Cookies</vt:lpstr>
      <vt:lpstr>Reminders for Booths </vt:lpstr>
      <vt:lpstr>DC24</vt:lpstr>
      <vt:lpstr>PowerPoint Presentation</vt:lpstr>
      <vt:lpstr>PowerPoint Presentation</vt:lpstr>
      <vt:lpstr>PowerPoint Presentation</vt:lpstr>
      <vt:lpstr>PowerPoint Presentation</vt:lpstr>
    </vt:vector>
  </TitlesOfParts>
  <Company>Weston Foods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Cassandra Lloyd (WF)</dc:creator>
  <cp:lastModifiedBy>Mercer, Terry</cp:lastModifiedBy>
  <cp:revision>58</cp:revision>
  <dcterms:created xsi:type="dcterms:W3CDTF">2022-10-11T17:45:10Z</dcterms:created>
  <dcterms:modified xsi:type="dcterms:W3CDTF">2023-09-21T14:40:54Z</dcterms:modified>
</cp:coreProperties>
</file>