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44" r:id="rId4"/>
  </p:sldMasterIdLst>
  <p:notesMasterIdLst>
    <p:notesMasterId r:id="rId33"/>
  </p:notesMasterIdLst>
  <p:handoutMasterIdLst>
    <p:handoutMasterId r:id="rId34"/>
  </p:handoutMasterIdLst>
  <p:sldIdLst>
    <p:sldId id="303" r:id="rId5"/>
    <p:sldId id="271" r:id="rId6"/>
    <p:sldId id="284" r:id="rId7"/>
    <p:sldId id="273" r:id="rId8"/>
    <p:sldId id="286" r:id="rId9"/>
    <p:sldId id="289" r:id="rId10"/>
    <p:sldId id="291" r:id="rId11"/>
    <p:sldId id="293" r:id="rId12"/>
    <p:sldId id="295" r:id="rId13"/>
    <p:sldId id="288" r:id="rId14"/>
    <p:sldId id="287" r:id="rId15"/>
    <p:sldId id="283" r:id="rId16"/>
    <p:sldId id="307" r:id="rId17"/>
    <p:sldId id="296" r:id="rId18"/>
    <p:sldId id="305" r:id="rId19"/>
    <p:sldId id="297" r:id="rId20"/>
    <p:sldId id="308" r:id="rId21"/>
    <p:sldId id="309" r:id="rId22"/>
    <p:sldId id="306" r:id="rId23"/>
    <p:sldId id="298" r:id="rId24"/>
    <p:sldId id="299" r:id="rId25"/>
    <p:sldId id="300" r:id="rId26"/>
    <p:sldId id="314" r:id="rId27"/>
    <p:sldId id="310" r:id="rId28"/>
    <p:sldId id="311" r:id="rId29"/>
    <p:sldId id="312" r:id="rId30"/>
    <p:sldId id="313" r:id="rId31"/>
    <p:sldId id="302" r:id="rId32"/>
  </p:sldIdLst>
  <p:sldSz cx="7772400" cy="10058400"/>
  <p:notesSz cx="9296400" cy="7010400"/>
  <p:defaultTextStyle>
    <a:defPPr>
      <a:defRPr lang="en-US"/>
    </a:defPPr>
    <a:lvl1pPr marL="0" algn="l" defTabSz="757986" rtl="0" eaLnBrk="1" latinLnBrk="0" hangingPunct="1">
      <a:defRPr sz="1492" kern="1200">
        <a:solidFill>
          <a:schemeClr val="tx1"/>
        </a:solidFill>
        <a:latin typeface="+mn-lt"/>
        <a:ea typeface="+mn-ea"/>
        <a:cs typeface="+mn-cs"/>
      </a:defRPr>
    </a:lvl1pPr>
    <a:lvl2pPr marL="378994" algn="l" defTabSz="757986" rtl="0" eaLnBrk="1" latinLnBrk="0" hangingPunct="1">
      <a:defRPr sz="1492" kern="1200">
        <a:solidFill>
          <a:schemeClr val="tx1"/>
        </a:solidFill>
        <a:latin typeface="+mn-lt"/>
        <a:ea typeface="+mn-ea"/>
        <a:cs typeface="+mn-cs"/>
      </a:defRPr>
    </a:lvl2pPr>
    <a:lvl3pPr marL="757986" algn="l" defTabSz="757986" rtl="0" eaLnBrk="1" latinLnBrk="0" hangingPunct="1">
      <a:defRPr sz="1492" kern="1200">
        <a:solidFill>
          <a:schemeClr val="tx1"/>
        </a:solidFill>
        <a:latin typeface="+mn-lt"/>
        <a:ea typeface="+mn-ea"/>
        <a:cs typeface="+mn-cs"/>
      </a:defRPr>
    </a:lvl3pPr>
    <a:lvl4pPr marL="1136980" algn="l" defTabSz="757986" rtl="0" eaLnBrk="1" latinLnBrk="0" hangingPunct="1">
      <a:defRPr sz="1492" kern="1200">
        <a:solidFill>
          <a:schemeClr val="tx1"/>
        </a:solidFill>
        <a:latin typeface="+mn-lt"/>
        <a:ea typeface="+mn-ea"/>
        <a:cs typeface="+mn-cs"/>
      </a:defRPr>
    </a:lvl4pPr>
    <a:lvl5pPr marL="1515973" algn="l" defTabSz="757986" rtl="0" eaLnBrk="1" latinLnBrk="0" hangingPunct="1">
      <a:defRPr sz="1492" kern="1200">
        <a:solidFill>
          <a:schemeClr val="tx1"/>
        </a:solidFill>
        <a:latin typeface="+mn-lt"/>
        <a:ea typeface="+mn-ea"/>
        <a:cs typeface="+mn-cs"/>
      </a:defRPr>
    </a:lvl5pPr>
    <a:lvl6pPr marL="1894966" algn="l" defTabSz="757986" rtl="0" eaLnBrk="1" latinLnBrk="0" hangingPunct="1">
      <a:defRPr sz="1492" kern="1200">
        <a:solidFill>
          <a:schemeClr val="tx1"/>
        </a:solidFill>
        <a:latin typeface="+mn-lt"/>
        <a:ea typeface="+mn-ea"/>
        <a:cs typeface="+mn-cs"/>
      </a:defRPr>
    </a:lvl6pPr>
    <a:lvl7pPr marL="2273960" algn="l" defTabSz="757986" rtl="0" eaLnBrk="1" latinLnBrk="0" hangingPunct="1">
      <a:defRPr sz="1492" kern="1200">
        <a:solidFill>
          <a:schemeClr val="tx1"/>
        </a:solidFill>
        <a:latin typeface="+mn-lt"/>
        <a:ea typeface="+mn-ea"/>
        <a:cs typeface="+mn-cs"/>
      </a:defRPr>
    </a:lvl7pPr>
    <a:lvl8pPr marL="2652953" algn="l" defTabSz="757986" rtl="0" eaLnBrk="1" latinLnBrk="0" hangingPunct="1">
      <a:defRPr sz="1492" kern="1200">
        <a:solidFill>
          <a:schemeClr val="tx1"/>
        </a:solidFill>
        <a:latin typeface="+mn-lt"/>
        <a:ea typeface="+mn-ea"/>
        <a:cs typeface="+mn-cs"/>
      </a:defRPr>
    </a:lvl8pPr>
    <a:lvl9pPr marL="3031947" algn="l" defTabSz="757986" rtl="0" eaLnBrk="1" latinLnBrk="0" hangingPunct="1">
      <a:defRPr sz="1492"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ADE2F3-D13F-4A4D-9CE4-26161E212812}">
          <p14:sldIdLst>
            <p14:sldId id="303"/>
            <p14:sldId id="271"/>
            <p14:sldId id="284"/>
            <p14:sldId id="273"/>
            <p14:sldId id="286"/>
            <p14:sldId id="289"/>
            <p14:sldId id="291"/>
            <p14:sldId id="293"/>
            <p14:sldId id="295"/>
            <p14:sldId id="288"/>
            <p14:sldId id="287"/>
            <p14:sldId id="283"/>
            <p14:sldId id="307"/>
            <p14:sldId id="296"/>
            <p14:sldId id="305"/>
            <p14:sldId id="297"/>
            <p14:sldId id="308"/>
            <p14:sldId id="309"/>
            <p14:sldId id="306"/>
            <p14:sldId id="298"/>
            <p14:sldId id="299"/>
            <p14:sldId id="300"/>
            <p14:sldId id="314"/>
            <p14:sldId id="310"/>
            <p14:sldId id="311"/>
            <p14:sldId id="312"/>
            <p14:sldId id="313"/>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Morgan - MORGANCREATIVE" initials="TM-MC" lastIdx="1" clrIdx="0">
    <p:extLst>
      <p:ext uri="{19B8F6BF-5375-455C-9EA6-DF929625EA0E}">
        <p15:presenceInfo xmlns:p15="http://schemas.microsoft.com/office/powerpoint/2012/main" userId="Todd Morgan - MORGANCREATIVE" providerId="None"/>
      </p:ext>
    </p:extLst>
  </p:cmAuthor>
  <p:cmAuthor id="2" name="anne lauzier" initials="al" lastIdx="7" clrIdx="1">
    <p:extLst>
      <p:ext uri="{19B8F6BF-5375-455C-9EA6-DF929625EA0E}">
        <p15:presenceInfo xmlns:p15="http://schemas.microsoft.com/office/powerpoint/2012/main" userId="b348663aca5b37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BD6"/>
    <a:srgbClr val="00B451"/>
    <a:srgbClr val="F37020"/>
    <a:srgbClr val="FFF441"/>
    <a:srgbClr val="1496D4"/>
    <a:srgbClr val="512D82"/>
    <a:srgbClr val="EE3124"/>
    <a:srgbClr val="FF830C"/>
    <a:srgbClr val="FD329E"/>
    <a:srgbClr val="CCB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5969" autoAdjust="0"/>
  </p:normalViewPr>
  <p:slideViewPr>
    <p:cSldViewPr>
      <p:cViewPr varScale="1">
        <p:scale>
          <a:sx n="68" d="100"/>
          <a:sy n="68" d="100"/>
        </p:scale>
        <p:origin x="146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7" d="100"/>
          <a:sy n="67" d="100"/>
        </p:scale>
        <p:origin x="4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56ED4-7E10-4EF7-8D6B-ABB9EEB677BC}"/>
              </a:ext>
            </a:extLst>
          </p:cNvPr>
          <p:cNvSpPr>
            <a:spLocks noGrp="1"/>
          </p:cNvSpPr>
          <p:nvPr>
            <p:ph type="hdr" sz="quarter"/>
          </p:nvPr>
        </p:nvSpPr>
        <p:spPr>
          <a:xfrm>
            <a:off x="0" y="2"/>
            <a:ext cx="4028250" cy="351847"/>
          </a:xfrm>
          <a:prstGeom prst="rect">
            <a:avLst/>
          </a:prstGeom>
        </p:spPr>
        <p:txBody>
          <a:bodyPr vert="horz" lIns="58233" tIns="29117" rIns="58233" bIns="29117" rtlCol="0"/>
          <a:lstStyle>
            <a:lvl1pPr algn="l">
              <a:defRPr sz="800"/>
            </a:lvl1pPr>
          </a:lstStyle>
          <a:p>
            <a:endParaRPr lang="en-CA"/>
          </a:p>
        </p:txBody>
      </p:sp>
      <p:sp>
        <p:nvSpPr>
          <p:cNvPr id="3" name="Date Placeholder 2">
            <a:extLst>
              <a:ext uri="{FF2B5EF4-FFF2-40B4-BE49-F238E27FC236}">
                <a16:creationId xmlns:a16="http://schemas.microsoft.com/office/drawing/2014/main" id="{AF4B2A75-AB32-48E2-A612-B0BDCEC92CB9}"/>
              </a:ext>
            </a:extLst>
          </p:cNvPr>
          <p:cNvSpPr>
            <a:spLocks noGrp="1"/>
          </p:cNvSpPr>
          <p:nvPr>
            <p:ph type="dt" sz="quarter" idx="1"/>
          </p:nvPr>
        </p:nvSpPr>
        <p:spPr>
          <a:xfrm>
            <a:off x="5266251" y="2"/>
            <a:ext cx="4028250" cy="351847"/>
          </a:xfrm>
          <a:prstGeom prst="rect">
            <a:avLst/>
          </a:prstGeom>
        </p:spPr>
        <p:txBody>
          <a:bodyPr vert="horz" lIns="58233" tIns="29117" rIns="58233" bIns="29117" rtlCol="0"/>
          <a:lstStyle>
            <a:lvl1pPr algn="r">
              <a:defRPr sz="800"/>
            </a:lvl1pPr>
          </a:lstStyle>
          <a:p>
            <a:fld id="{A3F7E255-9985-440E-8E3C-4F7BA4205A4A}" type="datetimeFigureOut">
              <a:rPr lang="en-CA" smtClean="0"/>
              <a:t>2023-09-08</a:t>
            </a:fld>
            <a:endParaRPr lang="en-CA"/>
          </a:p>
        </p:txBody>
      </p:sp>
      <p:sp>
        <p:nvSpPr>
          <p:cNvPr id="4" name="Footer Placeholder 3">
            <a:extLst>
              <a:ext uri="{FF2B5EF4-FFF2-40B4-BE49-F238E27FC236}">
                <a16:creationId xmlns:a16="http://schemas.microsoft.com/office/drawing/2014/main" id="{9F7AEFA8-EC4E-4EC2-B9F2-F8D8E2F47ECB}"/>
              </a:ext>
            </a:extLst>
          </p:cNvPr>
          <p:cNvSpPr>
            <a:spLocks noGrp="1"/>
          </p:cNvSpPr>
          <p:nvPr>
            <p:ph type="ftr" sz="quarter" idx="2"/>
          </p:nvPr>
        </p:nvSpPr>
        <p:spPr>
          <a:xfrm>
            <a:off x="0" y="6658553"/>
            <a:ext cx="4028250" cy="351847"/>
          </a:xfrm>
          <a:prstGeom prst="rect">
            <a:avLst/>
          </a:prstGeom>
        </p:spPr>
        <p:txBody>
          <a:bodyPr vert="horz" lIns="58233" tIns="29117" rIns="58233" bIns="29117" rtlCol="0" anchor="b"/>
          <a:lstStyle>
            <a:lvl1pPr algn="l">
              <a:defRPr sz="800"/>
            </a:lvl1pPr>
          </a:lstStyle>
          <a:p>
            <a:endParaRPr lang="en-CA"/>
          </a:p>
        </p:txBody>
      </p:sp>
      <p:sp>
        <p:nvSpPr>
          <p:cNvPr id="5" name="Slide Number Placeholder 4">
            <a:extLst>
              <a:ext uri="{FF2B5EF4-FFF2-40B4-BE49-F238E27FC236}">
                <a16:creationId xmlns:a16="http://schemas.microsoft.com/office/drawing/2014/main" id="{65C61304-A921-4A2C-BBE0-7610438BE3CA}"/>
              </a:ext>
            </a:extLst>
          </p:cNvPr>
          <p:cNvSpPr>
            <a:spLocks noGrp="1"/>
          </p:cNvSpPr>
          <p:nvPr>
            <p:ph type="sldNum" sz="quarter" idx="3"/>
          </p:nvPr>
        </p:nvSpPr>
        <p:spPr>
          <a:xfrm>
            <a:off x="5266251" y="6658553"/>
            <a:ext cx="4028250" cy="351847"/>
          </a:xfrm>
          <a:prstGeom prst="rect">
            <a:avLst/>
          </a:prstGeom>
        </p:spPr>
        <p:txBody>
          <a:bodyPr vert="horz" lIns="58233" tIns="29117" rIns="58233" bIns="29117" rtlCol="0" anchor="b"/>
          <a:lstStyle>
            <a:lvl1pPr algn="r">
              <a:defRPr sz="800"/>
            </a:lvl1pPr>
          </a:lstStyle>
          <a:p>
            <a:fld id="{4F81C898-E99B-4B7B-B9C1-D43A4273B757}" type="slidenum">
              <a:rPr lang="en-CA" smtClean="0"/>
              <a:t>‹#›</a:t>
            </a:fld>
            <a:endParaRPr lang="en-CA"/>
          </a:p>
        </p:txBody>
      </p:sp>
    </p:spTree>
    <p:extLst>
      <p:ext uri="{BB962C8B-B14F-4D97-AF65-F5344CB8AC3E}">
        <p14:creationId xmlns:p14="http://schemas.microsoft.com/office/powerpoint/2010/main" val="3259669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250" cy="351847"/>
          </a:xfrm>
          <a:prstGeom prst="rect">
            <a:avLst/>
          </a:prstGeom>
        </p:spPr>
        <p:txBody>
          <a:bodyPr vert="horz" lIns="58233" tIns="29117" rIns="58233" bIns="29117" rtlCol="0"/>
          <a:lstStyle>
            <a:lvl1pPr algn="l">
              <a:defRPr sz="800"/>
            </a:lvl1pPr>
          </a:lstStyle>
          <a:p>
            <a:endParaRPr lang="en-US"/>
          </a:p>
        </p:txBody>
      </p:sp>
      <p:sp>
        <p:nvSpPr>
          <p:cNvPr id="3" name="Date Placeholder 2"/>
          <p:cNvSpPr>
            <a:spLocks noGrp="1"/>
          </p:cNvSpPr>
          <p:nvPr>
            <p:ph type="dt" idx="1"/>
          </p:nvPr>
        </p:nvSpPr>
        <p:spPr>
          <a:xfrm>
            <a:off x="5266251" y="2"/>
            <a:ext cx="4028250" cy="351847"/>
          </a:xfrm>
          <a:prstGeom prst="rect">
            <a:avLst/>
          </a:prstGeom>
        </p:spPr>
        <p:txBody>
          <a:bodyPr vert="horz" lIns="58233" tIns="29117" rIns="58233" bIns="29117" rtlCol="0"/>
          <a:lstStyle>
            <a:lvl1pPr algn="r">
              <a:defRPr sz="800"/>
            </a:lvl1pPr>
          </a:lstStyle>
          <a:p>
            <a:fld id="{503D63FB-28A5-9542-8550-70093B63FCB2}" type="datetimeFigureOut">
              <a:rPr lang="en-US" smtClean="0"/>
              <a:t>9/8/2023</a:t>
            </a:fld>
            <a:endParaRPr lang="en-US"/>
          </a:p>
        </p:txBody>
      </p:sp>
      <p:sp>
        <p:nvSpPr>
          <p:cNvPr id="4" name="Slide Image Placeholder 3"/>
          <p:cNvSpPr>
            <a:spLocks noGrp="1" noRot="1" noChangeAspect="1"/>
          </p:cNvSpPr>
          <p:nvPr>
            <p:ph type="sldImg" idx="2"/>
          </p:nvPr>
        </p:nvSpPr>
        <p:spPr>
          <a:xfrm>
            <a:off x="3733800" y="876300"/>
            <a:ext cx="1828800" cy="2365375"/>
          </a:xfrm>
          <a:prstGeom prst="rect">
            <a:avLst/>
          </a:prstGeom>
          <a:noFill/>
          <a:ln w="12700">
            <a:solidFill>
              <a:prstClr val="black"/>
            </a:solidFill>
          </a:ln>
        </p:spPr>
        <p:txBody>
          <a:bodyPr vert="horz" lIns="58233" tIns="29117" rIns="58233" bIns="29117" rtlCol="0" anchor="ctr"/>
          <a:lstStyle/>
          <a:p>
            <a:endParaRPr lang="en-US"/>
          </a:p>
        </p:txBody>
      </p:sp>
      <p:sp>
        <p:nvSpPr>
          <p:cNvPr id="5" name="Notes Placeholder 4"/>
          <p:cNvSpPr>
            <a:spLocks noGrp="1"/>
          </p:cNvSpPr>
          <p:nvPr>
            <p:ph type="body" sz="quarter" idx="3"/>
          </p:nvPr>
        </p:nvSpPr>
        <p:spPr>
          <a:xfrm>
            <a:off x="929451" y="3373534"/>
            <a:ext cx="7437500" cy="2760566"/>
          </a:xfrm>
          <a:prstGeom prst="rect">
            <a:avLst/>
          </a:prstGeom>
        </p:spPr>
        <p:txBody>
          <a:bodyPr vert="horz" lIns="58233" tIns="29117" rIns="58233" bIns="291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553"/>
            <a:ext cx="4028250" cy="351847"/>
          </a:xfrm>
          <a:prstGeom prst="rect">
            <a:avLst/>
          </a:prstGeom>
        </p:spPr>
        <p:txBody>
          <a:bodyPr vert="horz" lIns="58233" tIns="29117" rIns="58233" bIns="29117" rtlCol="0" anchor="b"/>
          <a:lstStyle>
            <a:lvl1pPr algn="l">
              <a:defRPr sz="800"/>
            </a:lvl1pPr>
          </a:lstStyle>
          <a:p>
            <a:endParaRPr lang="en-US"/>
          </a:p>
        </p:txBody>
      </p:sp>
      <p:sp>
        <p:nvSpPr>
          <p:cNvPr id="7" name="Slide Number Placeholder 6"/>
          <p:cNvSpPr>
            <a:spLocks noGrp="1"/>
          </p:cNvSpPr>
          <p:nvPr>
            <p:ph type="sldNum" sz="quarter" idx="5"/>
          </p:nvPr>
        </p:nvSpPr>
        <p:spPr>
          <a:xfrm>
            <a:off x="5266251" y="6658553"/>
            <a:ext cx="4028250" cy="351847"/>
          </a:xfrm>
          <a:prstGeom prst="rect">
            <a:avLst/>
          </a:prstGeom>
        </p:spPr>
        <p:txBody>
          <a:bodyPr vert="horz" lIns="58233" tIns="29117" rIns="58233" bIns="29117" rtlCol="0" anchor="b"/>
          <a:lstStyle>
            <a:lvl1pPr algn="r">
              <a:defRPr sz="800"/>
            </a:lvl1pPr>
          </a:lstStyle>
          <a:p>
            <a:fld id="{B2AE8093-AD33-1947-AC6D-58791FEE4ED5}" type="slidenum">
              <a:rPr lang="en-US" smtClean="0"/>
              <a:t>‹#›</a:t>
            </a:fld>
            <a:endParaRPr lang="en-US"/>
          </a:p>
        </p:txBody>
      </p:sp>
    </p:spTree>
    <p:extLst>
      <p:ext uri="{BB962C8B-B14F-4D97-AF65-F5344CB8AC3E}">
        <p14:creationId xmlns:p14="http://schemas.microsoft.com/office/powerpoint/2010/main" val="4202214366"/>
      </p:ext>
    </p:extLst>
  </p:cSld>
  <p:clrMap bg1="lt1" tx1="dk1" bg2="lt2" tx2="dk2" accent1="accent1" accent2="accent2" accent3="accent3" accent4="accent4" accent5="accent5" accent6="accent6" hlink="hlink" folHlink="folHlink"/>
  <p:notesStyle>
    <a:lvl1pPr marL="0" algn="l" defTabSz="757986" rtl="0" eaLnBrk="1" latinLnBrk="0" hangingPunct="1">
      <a:defRPr sz="995" kern="1200">
        <a:solidFill>
          <a:schemeClr val="tx1"/>
        </a:solidFill>
        <a:latin typeface="+mn-lt"/>
        <a:ea typeface="+mn-ea"/>
        <a:cs typeface="+mn-cs"/>
      </a:defRPr>
    </a:lvl1pPr>
    <a:lvl2pPr marL="378994" algn="l" defTabSz="757986" rtl="0" eaLnBrk="1" latinLnBrk="0" hangingPunct="1">
      <a:defRPr sz="995" kern="1200">
        <a:solidFill>
          <a:schemeClr val="tx1"/>
        </a:solidFill>
        <a:latin typeface="+mn-lt"/>
        <a:ea typeface="+mn-ea"/>
        <a:cs typeface="+mn-cs"/>
      </a:defRPr>
    </a:lvl2pPr>
    <a:lvl3pPr marL="757986" algn="l" defTabSz="757986" rtl="0" eaLnBrk="1" latinLnBrk="0" hangingPunct="1">
      <a:defRPr sz="995" kern="1200">
        <a:solidFill>
          <a:schemeClr val="tx1"/>
        </a:solidFill>
        <a:latin typeface="+mn-lt"/>
        <a:ea typeface="+mn-ea"/>
        <a:cs typeface="+mn-cs"/>
      </a:defRPr>
    </a:lvl3pPr>
    <a:lvl4pPr marL="1136980" algn="l" defTabSz="757986" rtl="0" eaLnBrk="1" latinLnBrk="0" hangingPunct="1">
      <a:defRPr sz="995" kern="1200">
        <a:solidFill>
          <a:schemeClr val="tx1"/>
        </a:solidFill>
        <a:latin typeface="+mn-lt"/>
        <a:ea typeface="+mn-ea"/>
        <a:cs typeface="+mn-cs"/>
      </a:defRPr>
    </a:lvl4pPr>
    <a:lvl5pPr marL="1515973" algn="l" defTabSz="757986" rtl="0" eaLnBrk="1" latinLnBrk="0" hangingPunct="1">
      <a:defRPr sz="995" kern="1200">
        <a:solidFill>
          <a:schemeClr val="tx1"/>
        </a:solidFill>
        <a:latin typeface="+mn-lt"/>
        <a:ea typeface="+mn-ea"/>
        <a:cs typeface="+mn-cs"/>
      </a:defRPr>
    </a:lvl5pPr>
    <a:lvl6pPr marL="1894966" algn="l" defTabSz="757986" rtl="0" eaLnBrk="1" latinLnBrk="0" hangingPunct="1">
      <a:defRPr sz="995" kern="1200">
        <a:solidFill>
          <a:schemeClr val="tx1"/>
        </a:solidFill>
        <a:latin typeface="+mn-lt"/>
        <a:ea typeface="+mn-ea"/>
        <a:cs typeface="+mn-cs"/>
      </a:defRPr>
    </a:lvl6pPr>
    <a:lvl7pPr marL="2273960" algn="l" defTabSz="757986" rtl="0" eaLnBrk="1" latinLnBrk="0" hangingPunct="1">
      <a:defRPr sz="995" kern="1200">
        <a:solidFill>
          <a:schemeClr val="tx1"/>
        </a:solidFill>
        <a:latin typeface="+mn-lt"/>
        <a:ea typeface="+mn-ea"/>
        <a:cs typeface="+mn-cs"/>
      </a:defRPr>
    </a:lvl7pPr>
    <a:lvl8pPr marL="2652953" algn="l" defTabSz="757986" rtl="0" eaLnBrk="1" latinLnBrk="0" hangingPunct="1">
      <a:defRPr sz="995" kern="1200">
        <a:solidFill>
          <a:schemeClr val="tx1"/>
        </a:solidFill>
        <a:latin typeface="+mn-lt"/>
        <a:ea typeface="+mn-ea"/>
        <a:cs typeface="+mn-cs"/>
      </a:defRPr>
    </a:lvl8pPr>
    <a:lvl9pPr marL="3031947" algn="l" defTabSz="757986" rtl="0" eaLnBrk="1" latinLnBrk="0" hangingPunct="1">
      <a:defRPr sz="99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Cookie Season at Girl Scouts of Central Maryland.</a:t>
            </a:r>
          </a:p>
        </p:txBody>
      </p:sp>
      <p:sp>
        <p:nvSpPr>
          <p:cNvPr id="4" name="Slide Number Placeholder 3"/>
          <p:cNvSpPr>
            <a:spLocks noGrp="1"/>
          </p:cNvSpPr>
          <p:nvPr>
            <p:ph type="sldNum" sz="quarter" idx="5"/>
          </p:nvPr>
        </p:nvSpPr>
        <p:spPr/>
        <p:txBody>
          <a:bodyPr/>
          <a:lstStyle/>
          <a:p>
            <a:fld id="{B2AE8093-AD33-1947-AC6D-58791FEE4ED5}" type="slidenum">
              <a:rPr lang="en-US" smtClean="0"/>
              <a:t>1</a:t>
            </a:fld>
            <a:endParaRPr lang="en-US"/>
          </a:p>
        </p:txBody>
      </p:sp>
    </p:spTree>
    <p:extLst>
      <p:ext uri="{BB962C8B-B14F-4D97-AF65-F5344CB8AC3E}">
        <p14:creationId xmlns:p14="http://schemas.microsoft.com/office/powerpoint/2010/main" val="1041178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Liz asked us to add this for 2023</a:t>
            </a:r>
          </a:p>
        </p:txBody>
      </p:sp>
      <p:sp>
        <p:nvSpPr>
          <p:cNvPr id="4" name="Slide Number Placeholder 3"/>
          <p:cNvSpPr>
            <a:spLocks noGrp="1"/>
          </p:cNvSpPr>
          <p:nvPr>
            <p:ph type="sldNum" sz="quarter" idx="10"/>
          </p:nvPr>
        </p:nvSpPr>
        <p:spPr/>
        <p:txBody>
          <a:bodyPr/>
          <a:lstStyle/>
          <a:p>
            <a:fld id="{B2AE8093-AD33-1947-AC6D-58791FEE4ED5}" type="slidenum">
              <a:rPr lang="en-US" smtClean="0"/>
              <a:t>23</a:t>
            </a:fld>
            <a:endParaRPr lang="en-US"/>
          </a:p>
        </p:txBody>
      </p:sp>
    </p:spTree>
    <p:extLst>
      <p:ext uri="{BB962C8B-B14F-4D97-AF65-F5344CB8AC3E}">
        <p14:creationId xmlns:p14="http://schemas.microsoft.com/office/powerpoint/2010/main" val="420906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Liz asked us to add this for 2023</a:t>
            </a:r>
          </a:p>
        </p:txBody>
      </p:sp>
      <p:sp>
        <p:nvSpPr>
          <p:cNvPr id="4" name="Slide Number Placeholder 3"/>
          <p:cNvSpPr>
            <a:spLocks noGrp="1"/>
          </p:cNvSpPr>
          <p:nvPr>
            <p:ph type="sldNum" sz="quarter" idx="10"/>
          </p:nvPr>
        </p:nvSpPr>
        <p:spPr/>
        <p:txBody>
          <a:bodyPr/>
          <a:lstStyle/>
          <a:p>
            <a:fld id="{B2AE8093-AD33-1947-AC6D-58791FEE4ED5}" type="slidenum">
              <a:rPr lang="en-US" smtClean="0"/>
              <a:t>28</a:t>
            </a:fld>
            <a:endParaRPr lang="en-US"/>
          </a:p>
        </p:txBody>
      </p:sp>
    </p:spTree>
    <p:extLst>
      <p:ext uri="{BB962C8B-B14F-4D97-AF65-F5344CB8AC3E}">
        <p14:creationId xmlns:p14="http://schemas.microsoft.com/office/powerpoint/2010/main" val="234195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Here is your table of contents. Our theme this season is “Own Your Magic”. We are inspiring girls to be unique and unstoppable.  </a:t>
            </a:r>
          </a:p>
        </p:txBody>
      </p:sp>
      <p:sp>
        <p:nvSpPr>
          <p:cNvPr id="4" name="Slide Number Placeholder 3"/>
          <p:cNvSpPr>
            <a:spLocks noGrp="1"/>
          </p:cNvSpPr>
          <p:nvPr>
            <p:ph type="sldNum" sz="quarter" idx="10"/>
          </p:nvPr>
        </p:nvSpPr>
        <p:spPr/>
        <p:txBody>
          <a:bodyPr/>
          <a:lstStyle/>
          <a:p>
            <a:fld id="{B2AE8093-AD33-1947-AC6D-58791FEE4ED5}" type="slidenum">
              <a:rPr lang="en-US" smtClean="0"/>
              <a:t>2</a:t>
            </a:fld>
            <a:endParaRPr lang="en-US"/>
          </a:p>
        </p:txBody>
      </p:sp>
    </p:spTree>
    <p:extLst>
      <p:ext uri="{BB962C8B-B14F-4D97-AF65-F5344CB8AC3E}">
        <p14:creationId xmlns:p14="http://schemas.microsoft.com/office/powerpoint/2010/main" val="201898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include the 5 skills girls learn when discussing the benefits of participation. </a:t>
            </a:r>
          </a:p>
        </p:txBody>
      </p:sp>
      <p:sp>
        <p:nvSpPr>
          <p:cNvPr id="4" name="Slide Number Placeholder 3"/>
          <p:cNvSpPr>
            <a:spLocks noGrp="1"/>
          </p:cNvSpPr>
          <p:nvPr>
            <p:ph type="sldNum" sz="quarter" idx="5"/>
          </p:nvPr>
        </p:nvSpPr>
        <p:spPr/>
        <p:txBody>
          <a:bodyPr/>
          <a:lstStyle/>
          <a:p>
            <a:fld id="{B2AE8093-AD33-1947-AC6D-58791FEE4ED5}" type="slidenum">
              <a:rPr lang="en-US" smtClean="0"/>
              <a:t>3</a:t>
            </a:fld>
            <a:endParaRPr lang="en-US"/>
          </a:p>
        </p:txBody>
      </p:sp>
    </p:spTree>
    <p:extLst>
      <p:ext uri="{BB962C8B-B14F-4D97-AF65-F5344CB8AC3E}">
        <p14:creationId xmlns:p14="http://schemas.microsoft.com/office/powerpoint/2010/main" val="155359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UPDATED FOR 2023 Badges and Pins. How many can you and your troop earn? </a:t>
            </a:r>
          </a:p>
        </p:txBody>
      </p:sp>
      <p:sp>
        <p:nvSpPr>
          <p:cNvPr id="4" name="Slide Number Placeholder 3"/>
          <p:cNvSpPr>
            <a:spLocks noGrp="1"/>
          </p:cNvSpPr>
          <p:nvPr>
            <p:ph type="sldNum" sz="quarter" idx="10"/>
          </p:nvPr>
        </p:nvSpPr>
        <p:spPr/>
        <p:txBody>
          <a:bodyPr/>
          <a:lstStyle/>
          <a:p>
            <a:fld id="{B2AE8093-AD33-1947-AC6D-58791FEE4ED5}" type="slidenum">
              <a:rPr lang="en-US" smtClean="0"/>
              <a:t>4</a:t>
            </a:fld>
            <a:endParaRPr lang="en-US"/>
          </a:p>
        </p:txBody>
      </p:sp>
    </p:spTree>
    <p:extLst>
      <p:ext uri="{BB962C8B-B14F-4D97-AF65-F5344CB8AC3E}">
        <p14:creationId xmlns:p14="http://schemas.microsoft.com/office/powerpoint/2010/main" val="177320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 Baker has provided numerous resources for the volunteers and girls. Many times, volunteers and caregivers feel overwhelmed and should look to the resources to help narrow down the information to just what you want and need.</a:t>
            </a:r>
          </a:p>
        </p:txBody>
      </p:sp>
      <p:sp>
        <p:nvSpPr>
          <p:cNvPr id="4" name="Slide Number Placeholder 3"/>
          <p:cNvSpPr>
            <a:spLocks noGrp="1"/>
          </p:cNvSpPr>
          <p:nvPr>
            <p:ph type="sldNum" sz="quarter" idx="5"/>
          </p:nvPr>
        </p:nvSpPr>
        <p:spPr/>
        <p:txBody>
          <a:bodyPr/>
          <a:lstStyle/>
          <a:p>
            <a:fld id="{B2AE8093-AD33-1947-AC6D-58791FEE4ED5}" type="slidenum">
              <a:rPr lang="en-US" smtClean="0"/>
              <a:t>5</a:t>
            </a:fld>
            <a:endParaRPr lang="en-US"/>
          </a:p>
        </p:txBody>
      </p:sp>
    </p:spTree>
    <p:extLst>
      <p:ext uri="{BB962C8B-B14F-4D97-AF65-F5344CB8AC3E}">
        <p14:creationId xmlns:p14="http://schemas.microsoft.com/office/powerpoint/2010/main" val="113680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E8093-AD33-1947-AC6D-58791FEE4ED5}" type="slidenum">
              <a:rPr lang="en-US" smtClean="0"/>
              <a:t>6</a:t>
            </a:fld>
            <a:endParaRPr lang="en-US"/>
          </a:p>
        </p:txBody>
      </p:sp>
    </p:spTree>
    <p:extLst>
      <p:ext uri="{BB962C8B-B14F-4D97-AF65-F5344CB8AC3E}">
        <p14:creationId xmlns:p14="http://schemas.microsoft.com/office/powerpoint/2010/main" val="94930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Liz asked us to add this for 2023</a:t>
            </a:r>
          </a:p>
        </p:txBody>
      </p:sp>
      <p:sp>
        <p:nvSpPr>
          <p:cNvPr id="4" name="Slide Number Placeholder 3"/>
          <p:cNvSpPr>
            <a:spLocks noGrp="1"/>
          </p:cNvSpPr>
          <p:nvPr>
            <p:ph type="sldNum" sz="quarter" idx="10"/>
          </p:nvPr>
        </p:nvSpPr>
        <p:spPr/>
        <p:txBody>
          <a:bodyPr/>
          <a:lstStyle/>
          <a:p>
            <a:fld id="{B2AE8093-AD33-1947-AC6D-58791FEE4ED5}" type="slidenum">
              <a:rPr lang="en-US" smtClean="0"/>
              <a:t>12</a:t>
            </a:fld>
            <a:endParaRPr lang="en-US"/>
          </a:p>
        </p:txBody>
      </p:sp>
    </p:spTree>
    <p:extLst>
      <p:ext uri="{BB962C8B-B14F-4D97-AF65-F5344CB8AC3E}">
        <p14:creationId xmlns:p14="http://schemas.microsoft.com/office/powerpoint/2010/main" val="43138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r>
              <a:rPr lang="en-US" dirty="0"/>
              <a:t>Liz asked us to add this for 2023</a:t>
            </a:r>
          </a:p>
        </p:txBody>
      </p:sp>
      <p:sp>
        <p:nvSpPr>
          <p:cNvPr id="4" name="Slide Number Placeholder 3"/>
          <p:cNvSpPr>
            <a:spLocks noGrp="1"/>
          </p:cNvSpPr>
          <p:nvPr>
            <p:ph type="sldNum" sz="quarter" idx="10"/>
          </p:nvPr>
        </p:nvSpPr>
        <p:spPr/>
        <p:txBody>
          <a:bodyPr/>
          <a:lstStyle/>
          <a:p>
            <a:fld id="{B2AE8093-AD33-1947-AC6D-58791FEE4ED5}" type="slidenum">
              <a:rPr lang="en-US" smtClean="0"/>
              <a:t>13</a:t>
            </a:fld>
            <a:endParaRPr lang="en-US"/>
          </a:p>
        </p:txBody>
      </p:sp>
    </p:spTree>
    <p:extLst>
      <p:ext uri="{BB962C8B-B14F-4D97-AF65-F5344CB8AC3E}">
        <p14:creationId xmlns:p14="http://schemas.microsoft.com/office/powerpoint/2010/main" val="123168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3800" y="876300"/>
            <a:ext cx="18288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22</a:t>
            </a:fld>
            <a:endParaRPr lang="en-US"/>
          </a:p>
        </p:txBody>
      </p:sp>
    </p:spTree>
    <p:extLst>
      <p:ext uri="{BB962C8B-B14F-4D97-AF65-F5344CB8AC3E}">
        <p14:creationId xmlns:p14="http://schemas.microsoft.com/office/powerpoint/2010/main" val="153892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Slide">
    <p:bg>
      <p:bgPr>
        <a:solidFill>
          <a:schemeClr val="bg1"/>
        </a:solidFill>
        <a:effectLst/>
      </p:bgPr>
    </p:bg>
    <p:spTree>
      <p:nvGrpSpPr>
        <p:cNvPr id="1" name=""/>
        <p:cNvGrpSpPr/>
        <p:nvPr/>
      </p:nvGrpSpPr>
      <p:grpSpPr>
        <a:xfrm>
          <a:off x="0" y="0"/>
          <a:ext cx="0" cy="0"/>
          <a:chOff x="0" y="0"/>
          <a:chExt cx="0" cy="0"/>
        </a:xfrm>
      </p:grpSpPr>
      <p:sp>
        <p:nvSpPr>
          <p:cNvPr id="3" name="Subtitle"/>
          <p:cNvSpPr>
            <a:spLocks noGrp="1"/>
          </p:cNvSpPr>
          <p:nvPr>
            <p:ph type="subTitle" idx="4"/>
          </p:nvPr>
        </p:nvSpPr>
        <p:spPr>
          <a:xfrm>
            <a:off x="388620" y="5029200"/>
            <a:ext cx="6995160" cy="1676400"/>
          </a:xfrm>
          <a:prstGeom prst="rect">
            <a:avLst/>
          </a:prstGeom>
        </p:spPr>
        <p:txBody>
          <a:bodyPr wrap="square" lIns="91440" tIns="0" rIns="0" bIns="0">
            <a:normAutofit/>
          </a:bodyPr>
          <a:lstStyle>
            <a:lvl1pPr marL="0" indent="0">
              <a:buNone/>
              <a:defRPr sz="1650" b="0">
                <a:solidFill>
                  <a:schemeClr val="accent1"/>
                </a:solidFill>
                <a:latin typeface="Franklin Gothic Medium" panose="020B0603020102020204" pitchFamily="34" charset="0"/>
              </a:defRPr>
            </a:lvl1pPr>
          </a:lstStyle>
          <a:p>
            <a:r>
              <a:rPr lang="en-US"/>
              <a:t>Click to edit Master subtitle style</a:t>
            </a:r>
            <a:endParaRPr dirty="0"/>
          </a:p>
        </p:txBody>
      </p:sp>
      <p:sp>
        <p:nvSpPr>
          <p:cNvPr id="2" name="Title 1">
            <a:extLst>
              <a:ext uri="{FF2B5EF4-FFF2-40B4-BE49-F238E27FC236}">
                <a16:creationId xmlns:a16="http://schemas.microsoft.com/office/drawing/2014/main" id="{0A8646AC-B39E-6949-8691-9E76A14B14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22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 D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2235200"/>
            <a:ext cx="3303270" cy="279400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5028051"/>
            <a:ext cx="3303270" cy="3130430"/>
          </a:xfrm>
          <a:prstGeom prst="rect">
            <a:avLst/>
          </a:prstGeom>
        </p:spPr>
        <p:txBody>
          <a:bodyPr>
            <a:no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3886200" y="0"/>
            <a:ext cx="3886200" cy="1005840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2C160CB2-5AFF-4EEF-8B5F-060F4F994762}"/>
              </a:ext>
            </a:extLst>
          </p:cNvPr>
          <p:cNvSpPr/>
          <p:nvPr/>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9C4970E2-87B7-4B73-B0F7-575633E1A599}"/>
              </a:ext>
            </a:extLst>
          </p:cNvPr>
          <p:cNvPicPr>
            <a:picLocks noChangeAspect="1"/>
          </p:cNvPicPr>
          <p:nvPr/>
        </p:nvPicPr>
        <p:blipFill>
          <a:blip r:embed="rId2"/>
          <a:stretch>
            <a:fillRect/>
          </a:stretch>
        </p:blipFill>
        <p:spPr>
          <a:xfrm>
            <a:off x="388620" y="8683964"/>
            <a:ext cx="1748790" cy="592118"/>
          </a:xfrm>
          <a:prstGeom prst="rect">
            <a:avLst/>
          </a:prstGeom>
        </p:spPr>
      </p:pic>
      <p:sp>
        <p:nvSpPr>
          <p:cNvPr id="9" name="Rectangle 8">
            <a:extLst>
              <a:ext uri="{FF2B5EF4-FFF2-40B4-BE49-F238E27FC236}">
                <a16:creationId xmlns:a16="http://schemas.microsoft.com/office/drawing/2014/main" id="{2C160CB2-5AFF-4EEF-8B5F-060F4F994762}"/>
              </a:ext>
            </a:extLst>
          </p:cNvPr>
          <p:cNvSpPr/>
          <p:nvPr/>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9C4970E2-87B7-4B73-B0F7-575633E1A599}"/>
              </a:ext>
            </a:extLst>
          </p:cNvPr>
          <p:cNvPicPr>
            <a:picLocks noChangeAspect="1"/>
          </p:cNvPicPr>
          <p:nvPr/>
        </p:nvPicPr>
        <p:blipFill>
          <a:blip r:embed="rId2"/>
          <a:stretch>
            <a:fillRect/>
          </a:stretch>
        </p:blipFill>
        <p:spPr>
          <a:xfrm>
            <a:off x="388620" y="8683964"/>
            <a:ext cx="1748790" cy="592118"/>
          </a:xfrm>
          <a:prstGeom prst="rect">
            <a:avLst/>
          </a:prstGeom>
        </p:spPr>
      </p:pic>
      <p:sp>
        <p:nvSpPr>
          <p:cNvPr id="12" name="Rectangle 11">
            <a:extLst>
              <a:ext uri="{FF2B5EF4-FFF2-40B4-BE49-F238E27FC236}">
                <a16:creationId xmlns:a16="http://schemas.microsoft.com/office/drawing/2014/main" id="{2C160CB2-5AFF-4EEF-8B5F-060F4F994762}"/>
              </a:ext>
            </a:extLst>
          </p:cNvPr>
          <p:cNvSpPr/>
          <p:nvPr userDrawn="1"/>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3" name="Picture 12">
            <a:extLst>
              <a:ext uri="{FF2B5EF4-FFF2-40B4-BE49-F238E27FC236}">
                <a16:creationId xmlns:a16="http://schemas.microsoft.com/office/drawing/2014/main" id="{9C4970E2-87B7-4B73-B0F7-575633E1A599}"/>
              </a:ext>
            </a:extLst>
          </p:cNvPr>
          <p:cNvPicPr>
            <a:picLocks noChangeAspect="1"/>
          </p:cNvPicPr>
          <p:nvPr userDrawn="1"/>
        </p:nvPicPr>
        <p:blipFill>
          <a:blip r:embed="rId2"/>
          <a:stretch>
            <a:fillRect/>
          </a:stretch>
        </p:blipFill>
        <p:spPr>
          <a:xfrm>
            <a:off x="388620" y="8683964"/>
            <a:ext cx="1748790" cy="592118"/>
          </a:xfrm>
          <a:prstGeom prst="rect">
            <a:avLst/>
          </a:prstGeom>
        </p:spPr>
      </p:pic>
    </p:spTree>
    <p:extLst>
      <p:ext uri="{BB962C8B-B14F-4D97-AF65-F5344CB8AC3E}">
        <p14:creationId xmlns:p14="http://schemas.microsoft.com/office/powerpoint/2010/main" val="33902297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3" y="0"/>
            <a:ext cx="4359831" cy="10058400"/>
          </a:xfrm>
          <a:prstGeom prst="rect">
            <a:avLst/>
          </a:prstGeom>
          <a:solidFill>
            <a:schemeClr val="accent4"/>
          </a:solidFill>
        </p:spPr>
        <p:txBody>
          <a:bodyPr anchor="ctr" anchorCtr="1"/>
          <a:lstStyle>
            <a:lvl1pPr marL="0" indent="0">
              <a:buNone/>
              <a:defRPr/>
            </a:lvl1pPr>
          </a:lstStyle>
          <a:p>
            <a:r>
              <a:rPr lang="en-US"/>
              <a:t>Click icon to add picture</a:t>
            </a:r>
            <a:endParaRPr lang="en-CA" dirty="0"/>
          </a:p>
        </p:txBody>
      </p:sp>
    </p:spTree>
    <p:extLst>
      <p:ext uri="{BB962C8B-B14F-4D97-AF65-F5344CB8AC3E}">
        <p14:creationId xmlns:p14="http://schemas.microsoft.com/office/powerpoint/2010/main" val="2794790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W/IMAGE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0" y="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9" name="Picture Placeholder 5">
            <a:extLst>
              <a:ext uri="{FF2B5EF4-FFF2-40B4-BE49-F238E27FC236}">
                <a16:creationId xmlns:a16="http://schemas.microsoft.com/office/drawing/2014/main" id="{B38A665C-9602-401C-9103-BA2231292DB4}"/>
              </a:ext>
            </a:extLst>
          </p:cNvPr>
          <p:cNvSpPr>
            <a:spLocks noGrp="1"/>
          </p:cNvSpPr>
          <p:nvPr>
            <p:ph type="pic" sz="quarter" idx="17"/>
          </p:nvPr>
        </p:nvSpPr>
        <p:spPr>
          <a:xfrm>
            <a:off x="5598561" y="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4" name="Picture Placeholder 5">
            <a:extLst>
              <a:ext uri="{FF2B5EF4-FFF2-40B4-BE49-F238E27FC236}">
                <a16:creationId xmlns:a16="http://schemas.microsoft.com/office/drawing/2014/main" id="{CA4E520F-B2C4-43F1-AB5B-589382364B5B}"/>
              </a:ext>
            </a:extLst>
          </p:cNvPr>
          <p:cNvSpPr>
            <a:spLocks noGrp="1"/>
          </p:cNvSpPr>
          <p:nvPr>
            <p:ph type="pic" sz="quarter" idx="18"/>
          </p:nvPr>
        </p:nvSpPr>
        <p:spPr>
          <a:xfrm>
            <a:off x="3412570" y="502920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5" name="Picture Placeholder 5">
            <a:extLst>
              <a:ext uri="{FF2B5EF4-FFF2-40B4-BE49-F238E27FC236}">
                <a16:creationId xmlns:a16="http://schemas.microsoft.com/office/drawing/2014/main" id="{9BA97FF6-E1BB-4533-B4E7-62531F7DD98B}"/>
              </a:ext>
            </a:extLst>
          </p:cNvPr>
          <p:cNvSpPr>
            <a:spLocks noGrp="1"/>
          </p:cNvSpPr>
          <p:nvPr>
            <p:ph type="pic" sz="quarter" idx="19"/>
          </p:nvPr>
        </p:nvSpPr>
        <p:spPr>
          <a:xfrm>
            <a:off x="5598561" y="502920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129101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W/IMAGE X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632722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0" name="Picture Placeholder 5">
            <a:extLst>
              <a:ext uri="{FF2B5EF4-FFF2-40B4-BE49-F238E27FC236}">
                <a16:creationId xmlns:a16="http://schemas.microsoft.com/office/drawing/2014/main" id="{44D18BD5-19D4-48BD-B510-B747EBFF0197}"/>
              </a:ext>
            </a:extLst>
          </p:cNvPr>
          <p:cNvSpPr>
            <a:spLocks noGrp="1"/>
          </p:cNvSpPr>
          <p:nvPr>
            <p:ph type="pic" sz="quarter" idx="11"/>
          </p:nvPr>
        </p:nvSpPr>
        <p:spPr>
          <a:xfrm>
            <a:off x="632722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1" name="Picture Placeholder 5">
            <a:extLst>
              <a:ext uri="{FF2B5EF4-FFF2-40B4-BE49-F238E27FC236}">
                <a16:creationId xmlns:a16="http://schemas.microsoft.com/office/drawing/2014/main" id="{D2A313ED-F2C8-4ECB-BA2A-E47D3E20B827}"/>
              </a:ext>
            </a:extLst>
          </p:cNvPr>
          <p:cNvSpPr>
            <a:spLocks noGrp="1"/>
          </p:cNvSpPr>
          <p:nvPr>
            <p:ph type="pic" sz="quarter" idx="12"/>
          </p:nvPr>
        </p:nvSpPr>
        <p:spPr>
          <a:xfrm>
            <a:off x="632722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2" name="Picture Placeholder 5">
            <a:extLst>
              <a:ext uri="{FF2B5EF4-FFF2-40B4-BE49-F238E27FC236}">
                <a16:creationId xmlns:a16="http://schemas.microsoft.com/office/drawing/2014/main" id="{44D49922-5E84-4C8F-A2FA-A30E9EA76F93}"/>
              </a:ext>
            </a:extLst>
          </p:cNvPr>
          <p:cNvSpPr>
            <a:spLocks noGrp="1"/>
          </p:cNvSpPr>
          <p:nvPr>
            <p:ph type="pic" sz="quarter" idx="13"/>
          </p:nvPr>
        </p:nvSpPr>
        <p:spPr>
          <a:xfrm>
            <a:off x="4869895"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3" name="Picture Placeholder 5">
            <a:extLst>
              <a:ext uri="{FF2B5EF4-FFF2-40B4-BE49-F238E27FC236}">
                <a16:creationId xmlns:a16="http://schemas.microsoft.com/office/drawing/2014/main" id="{B17E7C85-8476-43DD-92FE-C0A820ACBFB2}"/>
              </a:ext>
            </a:extLst>
          </p:cNvPr>
          <p:cNvSpPr>
            <a:spLocks noGrp="1"/>
          </p:cNvSpPr>
          <p:nvPr>
            <p:ph type="pic" sz="quarter" idx="14"/>
          </p:nvPr>
        </p:nvSpPr>
        <p:spPr>
          <a:xfrm>
            <a:off x="4869895"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4" name="Picture Placeholder 5">
            <a:extLst>
              <a:ext uri="{FF2B5EF4-FFF2-40B4-BE49-F238E27FC236}">
                <a16:creationId xmlns:a16="http://schemas.microsoft.com/office/drawing/2014/main" id="{DA3F55E8-1EA1-4E72-B561-9141A1B95AF6}"/>
              </a:ext>
            </a:extLst>
          </p:cNvPr>
          <p:cNvSpPr>
            <a:spLocks noGrp="1"/>
          </p:cNvSpPr>
          <p:nvPr>
            <p:ph type="pic" sz="quarter" idx="15"/>
          </p:nvPr>
        </p:nvSpPr>
        <p:spPr>
          <a:xfrm>
            <a:off x="4869895"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5" name="Picture Placeholder 5">
            <a:extLst>
              <a:ext uri="{FF2B5EF4-FFF2-40B4-BE49-F238E27FC236}">
                <a16:creationId xmlns:a16="http://schemas.microsoft.com/office/drawing/2014/main" id="{084D4D21-74E5-45A4-A0FF-6AFC7BE636C6}"/>
              </a:ext>
            </a:extLst>
          </p:cNvPr>
          <p:cNvSpPr>
            <a:spLocks noGrp="1"/>
          </p:cNvSpPr>
          <p:nvPr>
            <p:ph type="pic" sz="quarter" idx="16"/>
          </p:nvPr>
        </p:nvSpPr>
        <p:spPr>
          <a:xfrm>
            <a:off x="341257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6" name="Picture Placeholder 5">
            <a:extLst>
              <a:ext uri="{FF2B5EF4-FFF2-40B4-BE49-F238E27FC236}">
                <a16:creationId xmlns:a16="http://schemas.microsoft.com/office/drawing/2014/main" id="{AFFC15F6-0949-4D20-B63F-0E893820832E}"/>
              </a:ext>
            </a:extLst>
          </p:cNvPr>
          <p:cNvSpPr>
            <a:spLocks noGrp="1"/>
          </p:cNvSpPr>
          <p:nvPr>
            <p:ph type="pic" sz="quarter" idx="17"/>
          </p:nvPr>
        </p:nvSpPr>
        <p:spPr>
          <a:xfrm>
            <a:off x="341257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7" name="Picture Placeholder 5">
            <a:extLst>
              <a:ext uri="{FF2B5EF4-FFF2-40B4-BE49-F238E27FC236}">
                <a16:creationId xmlns:a16="http://schemas.microsoft.com/office/drawing/2014/main" id="{F79C8D2F-019F-4A65-9E0A-55DC976B3356}"/>
              </a:ext>
            </a:extLst>
          </p:cNvPr>
          <p:cNvSpPr>
            <a:spLocks noGrp="1"/>
          </p:cNvSpPr>
          <p:nvPr>
            <p:ph type="pic" sz="quarter" idx="18"/>
          </p:nvPr>
        </p:nvSpPr>
        <p:spPr>
          <a:xfrm>
            <a:off x="341257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185135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91EC2493-682E-4276-8924-7F2E82DCF5C5}"/>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91EC2493-682E-4276-8924-7F2E82DCF5C5}"/>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7" name="Rectangle 6">
            <a:extLst>
              <a:ext uri="{FF2B5EF4-FFF2-40B4-BE49-F238E27FC236}">
                <a16:creationId xmlns:a16="http://schemas.microsoft.com/office/drawing/2014/main" id="{91EC2493-682E-4276-8924-7F2E82DCF5C5}"/>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971461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388620" y="2011680"/>
            <a:ext cx="6995160" cy="1117600"/>
          </a:xfrm>
          <a:prstGeom prst="rect">
            <a:avLst/>
          </a:prstGeom>
        </p:spPr>
        <p:txBody>
          <a:bodyPr wrap="square" lIns="91440" tIns="0" bIns="0">
            <a:normAutofit/>
          </a:bodyPr>
          <a:lstStyle>
            <a:lvl1pPr marL="0" indent="0">
              <a:spcAft>
                <a:spcPts val="0"/>
              </a:spcAft>
              <a:buNone/>
              <a:defRPr sz="198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388620" y="3129280"/>
            <a:ext cx="6995160" cy="6146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CEA9FF3E-0780-4F9A-9F9E-F54B0C43993E}"/>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8" name="Rectangle 7">
            <a:extLst>
              <a:ext uri="{FF2B5EF4-FFF2-40B4-BE49-F238E27FC236}">
                <a16:creationId xmlns:a16="http://schemas.microsoft.com/office/drawing/2014/main" id="{CEA9FF3E-0780-4F9A-9F9E-F54B0C43993E}"/>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75703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388620" y="2794003"/>
            <a:ext cx="3497580" cy="6482081"/>
          </a:xfrm>
          <a:prstGeom prst="rect">
            <a:avLst/>
          </a:prstGeom>
        </p:spPr>
        <p:txBody>
          <a:bodyPr/>
          <a:lstStyle>
            <a:lvl1pPr marL="530398" indent="-530398">
              <a:spcAft>
                <a:spcPts val="1485"/>
              </a:spcAft>
              <a:buClr>
                <a:schemeClr val="accent2"/>
              </a:buClr>
              <a:buSzPct val="200000"/>
              <a:buFont typeface="+mj-lt"/>
              <a:buAutoNum type="arabicPeriod"/>
              <a:defRPr b="0">
                <a:latin typeface="Franklin Gothic Demi" panose="020B0703020102020204" pitchFamily="34" charset="0"/>
              </a:defRPr>
            </a:lvl1pPr>
          </a:lstStyle>
          <a:p>
            <a:pPr lvl="0"/>
            <a:r>
              <a:rPr lang="en-US" dirty="0"/>
              <a:t>Click to edit agenda item</a:t>
            </a:r>
            <a:endParaRPr lang="en-CA" dirty="0"/>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3886200" y="2794000"/>
            <a:ext cx="3497580" cy="6482080"/>
          </a:xfrm>
          <a:prstGeom prst="rect">
            <a:avLst/>
          </a:prstGeom>
        </p:spPr>
        <p:txBody>
          <a:bodyPr/>
          <a:lstStyle>
            <a:lvl1pPr>
              <a:spcAft>
                <a:spcPts val="1485"/>
              </a:spcAft>
              <a:defRPr>
                <a:solidFill>
                  <a:schemeClr val="accent2"/>
                </a:solidFill>
              </a:defRPr>
            </a:lvl1pPr>
          </a:lstStyle>
          <a:p>
            <a:pPr lvl="0"/>
            <a:r>
              <a:rPr lang="en-US" dirty="0"/>
              <a:t>Click to edit name and topic</a:t>
            </a:r>
            <a:endParaRPr lang="en-CA" dirty="0"/>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dirty="0"/>
              <a:t>Click to edit Agenda title</a:t>
            </a:r>
            <a:endParaRPr lang="en-CA" dirty="0"/>
          </a:p>
        </p:txBody>
      </p:sp>
      <p:sp>
        <p:nvSpPr>
          <p:cNvPr id="7" name="Rectangle 6">
            <a:extLst>
              <a:ext uri="{FF2B5EF4-FFF2-40B4-BE49-F238E27FC236}">
                <a16:creationId xmlns:a16="http://schemas.microsoft.com/office/drawing/2014/main" id="{A9051DE0-3FF2-4460-92ED-81EAE7F88CC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A9051DE0-3FF2-4460-92ED-81EAE7F88CC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8" name="Rectangle 7">
            <a:extLst>
              <a:ext uri="{FF2B5EF4-FFF2-40B4-BE49-F238E27FC236}">
                <a16:creationId xmlns:a16="http://schemas.microsoft.com/office/drawing/2014/main" id="{A9051DE0-3FF2-4460-92ED-81EAE7F88CC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22024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1CF9282C-78BA-41C5-849F-5DE124183D24}"/>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1" name="Straight Connector 10">
            <a:extLst>
              <a:ext uri="{FF2B5EF4-FFF2-40B4-BE49-F238E27FC236}">
                <a16:creationId xmlns:a16="http://schemas.microsoft.com/office/drawing/2014/main" id="{E6B04544-45F0-45DC-AC8B-9FE531EBC61B}"/>
              </a:ext>
            </a:extLst>
          </p:cNvPr>
          <p:cNvCxnSpPr>
            <a:cxnSpLocks/>
          </p:cNvCxnSpPr>
          <p:nvPr/>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F9282C-78BA-41C5-849F-5DE124183D24}"/>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8" name="Straight Connector 17">
            <a:extLst>
              <a:ext uri="{FF2B5EF4-FFF2-40B4-BE49-F238E27FC236}">
                <a16:creationId xmlns:a16="http://schemas.microsoft.com/office/drawing/2014/main" id="{E6B04544-45F0-45DC-AC8B-9FE531EBC61B}"/>
              </a:ext>
            </a:extLst>
          </p:cNvPr>
          <p:cNvCxnSpPr>
            <a:cxnSpLocks/>
          </p:cNvCxnSpPr>
          <p:nvPr userDrawn="1"/>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CF9282C-78BA-41C5-849F-5DE124183D24}"/>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834439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DE BY SIDE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1" name="Text Placeholder 5">
            <a:extLst>
              <a:ext uri="{FF2B5EF4-FFF2-40B4-BE49-F238E27FC236}">
                <a16:creationId xmlns:a16="http://schemas.microsoft.com/office/drawing/2014/main" id="{F3DC7827-5A42-4D57-AB98-DC47C0B3D5F8}"/>
              </a:ext>
            </a:extLst>
          </p:cNvPr>
          <p:cNvSpPr>
            <a:spLocks noGrp="1"/>
          </p:cNvSpPr>
          <p:nvPr>
            <p:ph type="body" sz="quarter" idx="12" hasCustomPrompt="1"/>
          </p:nvPr>
        </p:nvSpPr>
        <p:spPr>
          <a:xfrm>
            <a:off x="2793207"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5" name="Straight Connector 14">
            <a:extLst>
              <a:ext uri="{FF2B5EF4-FFF2-40B4-BE49-F238E27FC236}">
                <a16:creationId xmlns:a16="http://schemas.microsoft.com/office/drawing/2014/main" id="{BBBEB29B-D0DF-4816-B4DE-29BFAD130A38}"/>
              </a:ext>
            </a:extLst>
          </p:cNvPr>
          <p:cNvCxnSpPr>
            <a:cxnSpLocks/>
          </p:cNvCxnSpPr>
          <p:nvPr/>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13BC9725-9963-4C6E-B2B7-3AEC4009CB0A}"/>
              </a:ext>
            </a:extLst>
          </p:cNvPr>
          <p:cNvSpPr>
            <a:spLocks noGrp="1"/>
          </p:cNvSpPr>
          <p:nvPr>
            <p:ph type="body" sz="quarter" idx="13"/>
          </p:nvPr>
        </p:nvSpPr>
        <p:spPr>
          <a:xfrm>
            <a:off x="2793207"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7" name="Text Placeholder 5">
            <a:extLst>
              <a:ext uri="{FF2B5EF4-FFF2-40B4-BE49-F238E27FC236}">
                <a16:creationId xmlns:a16="http://schemas.microsoft.com/office/drawing/2014/main" id="{1D893448-B537-48A1-83FF-EFE5FDEFD8E9}"/>
              </a:ext>
            </a:extLst>
          </p:cNvPr>
          <p:cNvSpPr>
            <a:spLocks noGrp="1"/>
          </p:cNvSpPr>
          <p:nvPr>
            <p:ph type="body" sz="quarter" idx="14" hasCustomPrompt="1"/>
          </p:nvPr>
        </p:nvSpPr>
        <p:spPr>
          <a:xfrm>
            <a:off x="5197793"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8" name="Straight Connector 17">
            <a:extLst>
              <a:ext uri="{FF2B5EF4-FFF2-40B4-BE49-F238E27FC236}">
                <a16:creationId xmlns:a16="http://schemas.microsoft.com/office/drawing/2014/main" id="{610FB0AC-3FC6-49F8-B68B-A9D9A27435A3}"/>
              </a:ext>
            </a:extLst>
          </p:cNvPr>
          <p:cNvCxnSpPr>
            <a:cxnSpLocks/>
          </p:cNvCxnSpPr>
          <p:nvPr/>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04E1851B-D727-4639-BE2D-9DBED9622F93}"/>
              </a:ext>
            </a:extLst>
          </p:cNvPr>
          <p:cNvSpPr>
            <a:spLocks noGrp="1"/>
          </p:cNvSpPr>
          <p:nvPr>
            <p:ph type="body" sz="quarter" idx="15"/>
          </p:nvPr>
        </p:nvSpPr>
        <p:spPr>
          <a:xfrm>
            <a:off x="5197793"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4" name="Rectangle 13">
            <a:extLst>
              <a:ext uri="{FF2B5EF4-FFF2-40B4-BE49-F238E27FC236}">
                <a16:creationId xmlns:a16="http://schemas.microsoft.com/office/drawing/2014/main" id="{970A5683-3F08-4CB8-B44C-2BFCA357A8E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3" name="Straight Connector 12">
            <a:extLst>
              <a:ext uri="{FF2B5EF4-FFF2-40B4-BE49-F238E27FC236}">
                <a16:creationId xmlns:a16="http://schemas.microsoft.com/office/drawing/2014/main" id="{E6B04544-45F0-45DC-AC8B-9FE531EBC61B}"/>
              </a:ext>
            </a:extLst>
          </p:cNvPr>
          <p:cNvCxnSpPr>
            <a:cxnSpLocks/>
          </p:cNvCxnSpPr>
          <p:nvPr/>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BEB29B-D0DF-4816-B4DE-29BFAD130A38}"/>
              </a:ext>
            </a:extLst>
          </p:cNvPr>
          <p:cNvCxnSpPr>
            <a:cxnSpLocks/>
          </p:cNvCxnSpPr>
          <p:nvPr/>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0FB0AC-3FC6-49F8-B68B-A9D9A27435A3}"/>
              </a:ext>
            </a:extLst>
          </p:cNvPr>
          <p:cNvCxnSpPr>
            <a:cxnSpLocks/>
          </p:cNvCxnSpPr>
          <p:nvPr/>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70A5683-3F08-4CB8-B44C-2BFCA357A8E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23" name="Straight Connector 22">
            <a:extLst>
              <a:ext uri="{FF2B5EF4-FFF2-40B4-BE49-F238E27FC236}">
                <a16:creationId xmlns:a16="http://schemas.microsoft.com/office/drawing/2014/main" id="{E6B04544-45F0-45DC-AC8B-9FE531EBC61B}"/>
              </a:ext>
            </a:extLst>
          </p:cNvPr>
          <p:cNvCxnSpPr>
            <a:cxnSpLocks/>
          </p:cNvCxnSpPr>
          <p:nvPr userDrawn="1"/>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BEB29B-D0DF-4816-B4DE-29BFAD130A38}"/>
              </a:ext>
            </a:extLst>
          </p:cNvPr>
          <p:cNvCxnSpPr>
            <a:cxnSpLocks/>
          </p:cNvCxnSpPr>
          <p:nvPr userDrawn="1"/>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0FB0AC-3FC6-49F8-B68B-A9D9A27435A3}"/>
              </a:ext>
            </a:extLst>
          </p:cNvPr>
          <p:cNvCxnSpPr>
            <a:cxnSpLocks/>
          </p:cNvCxnSpPr>
          <p:nvPr userDrawn="1"/>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0A5683-3F08-4CB8-B44C-2BFCA357A8E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400241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9" name="Rectangle 8">
            <a:extLst>
              <a:ext uri="{FF2B5EF4-FFF2-40B4-BE49-F238E27FC236}">
                <a16:creationId xmlns:a16="http://schemas.microsoft.com/office/drawing/2014/main" id="{413CD1A6-CAFA-4714-81D2-46964C7CFCC0}"/>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8" name="Straight Connector 7">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13CD1A6-CAFA-4714-81D2-46964C7CFCC0}"/>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1" name="Straight Connector 10">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13CD1A6-CAFA-4714-81D2-46964C7CFCC0}"/>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07487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AND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6980227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8" name="Chart Placeholder 4">
            <a:extLst>
              <a:ext uri="{FF2B5EF4-FFF2-40B4-BE49-F238E27FC236}">
                <a16:creationId xmlns:a16="http://schemas.microsoft.com/office/drawing/2014/main" id="{BA57FF9B-73C2-4B2C-B1C0-C2F22DD331E2}"/>
              </a:ext>
            </a:extLst>
          </p:cNvPr>
          <p:cNvSpPr>
            <a:spLocks noGrp="1"/>
          </p:cNvSpPr>
          <p:nvPr>
            <p:ph type="chart" sz="quarter" idx="15"/>
          </p:nvPr>
        </p:nvSpPr>
        <p:spPr>
          <a:xfrm>
            <a:off x="3886200" y="2235200"/>
            <a:ext cx="3497580" cy="7040880"/>
          </a:xfrm>
        </p:spPr>
        <p:txBody>
          <a:bodyPr/>
          <a:lstStyle>
            <a:lvl1pPr marL="0" indent="0">
              <a:buNone/>
              <a:defRPr/>
            </a:lvl1pPr>
          </a:lstStyle>
          <a:p>
            <a:r>
              <a:rPr lang="en-US"/>
              <a:t>Click icon to add chart</a:t>
            </a:r>
            <a:endParaRPr lang="en-CA"/>
          </a:p>
        </p:txBody>
      </p:sp>
      <p:sp>
        <p:nvSpPr>
          <p:cNvPr id="7" name="Rectangle 6">
            <a:extLst>
              <a:ext uri="{FF2B5EF4-FFF2-40B4-BE49-F238E27FC236}">
                <a16:creationId xmlns:a16="http://schemas.microsoft.com/office/drawing/2014/main" id="{8F1A71AB-DCC4-4C5C-B503-A0A7AEDB430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8F1A71AB-DCC4-4C5C-B503-A0A7AEDB430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9" name="Rectangle 8">
            <a:extLst>
              <a:ext uri="{FF2B5EF4-FFF2-40B4-BE49-F238E27FC236}">
                <a16:creationId xmlns:a16="http://schemas.microsoft.com/office/drawing/2014/main" id="{8F1A71AB-DCC4-4C5C-B503-A0A7AEDB430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510422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97AD-4158-47A5-8C0D-B0380C74E7F8}"/>
              </a:ext>
            </a:extLst>
          </p:cNvPr>
          <p:cNvSpPr>
            <a:spLocks noGrp="1"/>
          </p:cNvSpPr>
          <p:nvPr>
            <p:ph type="title"/>
          </p:nvPr>
        </p:nvSpPr>
        <p:spPr/>
        <p:txBody>
          <a:bodyPr/>
          <a:lstStyle/>
          <a:p>
            <a:r>
              <a:rPr lang="en-US"/>
              <a:t>Click to edit Master title style</a:t>
            </a:r>
            <a:endParaRPr lang="en-CA"/>
          </a:p>
        </p:txBody>
      </p:sp>
      <p:sp>
        <p:nvSpPr>
          <p:cNvPr id="19" name="Text Placeholder 15">
            <a:extLst>
              <a:ext uri="{FF2B5EF4-FFF2-40B4-BE49-F238E27FC236}">
                <a16:creationId xmlns:a16="http://schemas.microsoft.com/office/drawing/2014/main" id="{1FF65B05-E165-4491-A2BE-BEED27ADDE6D}"/>
              </a:ext>
            </a:extLst>
          </p:cNvPr>
          <p:cNvSpPr>
            <a:spLocks noGrp="1"/>
          </p:cNvSpPr>
          <p:nvPr>
            <p:ph type="body" sz="quarter" idx="13" hasCustomPrompt="1"/>
          </p:nvPr>
        </p:nvSpPr>
        <p:spPr>
          <a:xfrm>
            <a:off x="5590991" y="2233928"/>
            <a:ext cx="1938522" cy="1262234"/>
          </a:xfrm>
          <a:prstGeom prst="homePlate">
            <a:avLst>
              <a:gd name="adj" fmla="val 28972"/>
            </a:avLst>
          </a:prstGeom>
          <a:solidFill>
            <a:schemeClr val="accent1"/>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8" name="Text Placeholder 15">
            <a:extLst>
              <a:ext uri="{FF2B5EF4-FFF2-40B4-BE49-F238E27FC236}">
                <a16:creationId xmlns:a16="http://schemas.microsoft.com/office/drawing/2014/main" id="{7703F29E-2993-44A1-9C3A-F749F7422BC4}"/>
              </a:ext>
            </a:extLst>
          </p:cNvPr>
          <p:cNvSpPr>
            <a:spLocks noGrp="1"/>
          </p:cNvSpPr>
          <p:nvPr>
            <p:ph type="body" sz="quarter" idx="12" hasCustomPrompt="1"/>
          </p:nvPr>
        </p:nvSpPr>
        <p:spPr>
          <a:xfrm>
            <a:off x="3869384" y="2233928"/>
            <a:ext cx="1888828" cy="1262234"/>
          </a:xfrm>
          <a:prstGeom prst="homePlate">
            <a:avLst>
              <a:gd name="adj" fmla="val 28972"/>
            </a:avLst>
          </a:prstGeom>
          <a:solidFill>
            <a:schemeClr val="accent4">
              <a:lumMod val="75000"/>
            </a:schemeClr>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7" name="Text Placeholder 15">
            <a:extLst>
              <a:ext uri="{FF2B5EF4-FFF2-40B4-BE49-F238E27FC236}">
                <a16:creationId xmlns:a16="http://schemas.microsoft.com/office/drawing/2014/main" id="{B511C257-025C-46E0-AF1F-74954EFE8C6A}"/>
              </a:ext>
            </a:extLst>
          </p:cNvPr>
          <p:cNvSpPr>
            <a:spLocks noGrp="1"/>
          </p:cNvSpPr>
          <p:nvPr>
            <p:ph type="body" sz="quarter" idx="11" hasCustomPrompt="1"/>
          </p:nvPr>
        </p:nvSpPr>
        <p:spPr>
          <a:xfrm>
            <a:off x="2098084" y="2233928"/>
            <a:ext cx="1938522" cy="1262234"/>
          </a:xfrm>
          <a:prstGeom prst="homePlate">
            <a:avLst>
              <a:gd name="adj" fmla="val 28972"/>
            </a:avLst>
          </a:prstGeom>
          <a:solidFill>
            <a:schemeClr val="accent3"/>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6" name="Text Placeholder 15">
            <a:extLst>
              <a:ext uri="{FF2B5EF4-FFF2-40B4-BE49-F238E27FC236}">
                <a16:creationId xmlns:a16="http://schemas.microsoft.com/office/drawing/2014/main" id="{244BA3D7-FC5B-4E07-9018-720111DD5265}"/>
              </a:ext>
            </a:extLst>
          </p:cNvPr>
          <p:cNvSpPr>
            <a:spLocks noGrp="1"/>
          </p:cNvSpPr>
          <p:nvPr>
            <p:ph type="body" sz="quarter" idx="10" hasCustomPrompt="1"/>
          </p:nvPr>
        </p:nvSpPr>
        <p:spPr>
          <a:xfrm>
            <a:off x="388622" y="2233928"/>
            <a:ext cx="1888828" cy="1262234"/>
          </a:xfrm>
          <a:prstGeom prst="homePlate">
            <a:avLst>
              <a:gd name="adj" fmla="val 28972"/>
            </a:avLst>
          </a:prstGeom>
          <a:solidFill>
            <a:srgbClr val="F36624"/>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21" name="Text Placeholder 20">
            <a:extLst>
              <a:ext uri="{FF2B5EF4-FFF2-40B4-BE49-F238E27FC236}">
                <a16:creationId xmlns:a16="http://schemas.microsoft.com/office/drawing/2014/main" id="{96DE899A-9FAA-4763-851E-7DF3B91DB5F5}"/>
              </a:ext>
            </a:extLst>
          </p:cNvPr>
          <p:cNvSpPr>
            <a:spLocks noGrp="1"/>
          </p:cNvSpPr>
          <p:nvPr>
            <p:ph type="body" sz="quarter" idx="14"/>
          </p:nvPr>
        </p:nvSpPr>
        <p:spPr>
          <a:xfrm>
            <a:off x="388624" y="3688080"/>
            <a:ext cx="170946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2" name="Text Placeholder 20">
            <a:extLst>
              <a:ext uri="{FF2B5EF4-FFF2-40B4-BE49-F238E27FC236}">
                <a16:creationId xmlns:a16="http://schemas.microsoft.com/office/drawing/2014/main" id="{579D114D-721B-47C1-884C-A682B44A936A}"/>
              </a:ext>
            </a:extLst>
          </p:cNvPr>
          <p:cNvSpPr>
            <a:spLocks noGrp="1"/>
          </p:cNvSpPr>
          <p:nvPr>
            <p:ph type="body" sz="quarter" idx="15"/>
          </p:nvPr>
        </p:nvSpPr>
        <p:spPr>
          <a:xfrm>
            <a:off x="2170442" y="3688080"/>
            <a:ext cx="170021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3" name="Text Placeholder 20">
            <a:extLst>
              <a:ext uri="{FF2B5EF4-FFF2-40B4-BE49-F238E27FC236}">
                <a16:creationId xmlns:a16="http://schemas.microsoft.com/office/drawing/2014/main" id="{D9143DB6-F29B-471A-8CA3-CF25F246A72E}"/>
              </a:ext>
            </a:extLst>
          </p:cNvPr>
          <p:cNvSpPr>
            <a:spLocks noGrp="1"/>
          </p:cNvSpPr>
          <p:nvPr>
            <p:ph type="body" sz="quarter" idx="16"/>
          </p:nvPr>
        </p:nvSpPr>
        <p:spPr>
          <a:xfrm>
            <a:off x="3943016" y="3688080"/>
            <a:ext cx="1719820"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4" name="Text Placeholder 20">
            <a:extLst>
              <a:ext uri="{FF2B5EF4-FFF2-40B4-BE49-F238E27FC236}">
                <a16:creationId xmlns:a16="http://schemas.microsoft.com/office/drawing/2014/main" id="{914E3526-C8B9-4CD0-A97E-50CE3E2C75F7}"/>
              </a:ext>
            </a:extLst>
          </p:cNvPr>
          <p:cNvSpPr>
            <a:spLocks noGrp="1"/>
          </p:cNvSpPr>
          <p:nvPr>
            <p:ph type="body" sz="quarter" idx="17"/>
          </p:nvPr>
        </p:nvSpPr>
        <p:spPr>
          <a:xfrm>
            <a:off x="5735193" y="3688080"/>
            <a:ext cx="1648587"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6" name="Text Placeholder 25">
            <a:extLst>
              <a:ext uri="{FF2B5EF4-FFF2-40B4-BE49-F238E27FC236}">
                <a16:creationId xmlns:a16="http://schemas.microsoft.com/office/drawing/2014/main" id="{C1C50A48-BF95-4240-9867-0F04672FFD93}"/>
              </a:ext>
            </a:extLst>
          </p:cNvPr>
          <p:cNvSpPr>
            <a:spLocks noGrp="1"/>
          </p:cNvSpPr>
          <p:nvPr>
            <p:ph type="body" sz="quarter" idx="18" hasCustomPrompt="1"/>
          </p:nvPr>
        </p:nvSpPr>
        <p:spPr>
          <a:xfrm>
            <a:off x="388620" y="8382000"/>
            <a:ext cx="6995160" cy="894080"/>
          </a:xfrm>
          <a:solidFill>
            <a:schemeClr val="accent1"/>
          </a:solidFill>
        </p:spPr>
        <p:txBody>
          <a:bodyPr anchor="ctr" anchorCtr="1"/>
          <a:lstStyle>
            <a:lvl1pPr marL="0" indent="0" algn="ctr">
              <a:spcAft>
                <a:spcPts val="0"/>
              </a:spcAft>
              <a:buNone/>
              <a:defRPr>
                <a:solidFill>
                  <a:schemeClr val="bg1"/>
                </a:solidFill>
                <a:latin typeface="+mj-lt"/>
              </a:defRPr>
            </a:lvl1pPr>
            <a:lvl2pPr marL="192514" indent="0">
              <a:buNone/>
              <a:defRPr/>
            </a:lvl2pPr>
            <a:lvl3pPr marL="385029" indent="0">
              <a:buNone/>
              <a:defRPr/>
            </a:lvl3pPr>
            <a:lvl4pPr marL="578525" indent="0">
              <a:buNone/>
              <a:defRPr/>
            </a:lvl4pPr>
            <a:lvl5pPr marL="771041" indent="0">
              <a:buNone/>
              <a:defRPr/>
            </a:lvl5pPr>
          </a:lstStyle>
          <a:p>
            <a:pPr lvl="0"/>
            <a:r>
              <a:rPr lang="en-US" dirty="0"/>
              <a:t>Click to edit Takeaway comment</a:t>
            </a:r>
            <a:endParaRPr lang="en-CA" dirty="0"/>
          </a:p>
        </p:txBody>
      </p:sp>
      <p:sp>
        <p:nvSpPr>
          <p:cNvPr id="15" name="Rectangle 14">
            <a:extLst>
              <a:ext uri="{FF2B5EF4-FFF2-40B4-BE49-F238E27FC236}">
                <a16:creationId xmlns:a16="http://schemas.microsoft.com/office/drawing/2014/main" id="{375A2BFB-4B96-44B6-AAEE-8C33E2F307B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13" name="Rectangle 12">
            <a:extLst>
              <a:ext uri="{FF2B5EF4-FFF2-40B4-BE49-F238E27FC236}">
                <a16:creationId xmlns:a16="http://schemas.microsoft.com/office/drawing/2014/main" id="{375A2BFB-4B96-44B6-AAEE-8C33E2F307B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14" name="Rectangle 13">
            <a:extLst>
              <a:ext uri="{FF2B5EF4-FFF2-40B4-BE49-F238E27FC236}">
                <a16:creationId xmlns:a16="http://schemas.microsoft.com/office/drawing/2014/main" id="{375A2BFB-4B96-44B6-AAEE-8C33E2F307B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375821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ANK YOU A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Rectangle 4">
            <a:extLst>
              <a:ext uri="{FF2B5EF4-FFF2-40B4-BE49-F238E27FC236}">
                <a16:creationId xmlns:a16="http://schemas.microsoft.com/office/drawing/2014/main" id="{C8EFB11D-79FE-4C8D-B300-DD8D25D82EDA}"/>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4" name="TextBox 3">
            <a:extLst>
              <a:ext uri="{FF2B5EF4-FFF2-40B4-BE49-F238E27FC236}">
                <a16:creationId xmlns:a16="http://schemas.microsoft.com/office/drawing/2014/main" id="{7E8B4A7D-B1CA-4FE9-BB26-34CDDFFFA412}"/>
              </a:ext>
            </a:extLst>
          </p:cNvPr>
          <p:cNvSpPr txBox="1"/>
          <p:nvPr/>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6" name="Rectangle 5">
            <a:extLst>
              <a:ext uri="{FF2B5EF4-FFF2-40B4-BE49-F238E27FC236}">
                <a16:creationId xmlns:a16="http://schemas.microsoft.com/office/drawing/2014/main" id="{C8EFB11D-79FE-4C8D-B300-DD8D25D82EDA}"/>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7" name="TextBox 6">
            <a:extLst>
              <a:ext uri="{FF2B5EF4-FFF2-40B4-BE49-F238E27FC236}">
                <a16:creationId xmlns:a16="http://schemas.microsoft.com/office/drawing/2014/main" id="{7E8B4A7D-B1CA-4FE9-BB26-34CDDFFFA412}"/>
              </a:ext>
            </a:extLst>
          </p:cNvPr>
          <p:cNvSpPr txBox="1"/>
          <p:nvPr userDrawn="1"/>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8" name="Rectangle 7">
            <a:extLst>
              <a:ext uri="{FF2B5EF4-FFF2-40B4-BE49-F238E27FC236}">
                <a16:creationId xmlns:a16="http://schemas.microsoft.com/office/drawing/2014/main" id="{C8EFB11D-79FE-4C8D-B300-DD8D25D82EDA}"/>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650569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A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sp>
        <p:nvSpPr>
          <p:cNvPr id="6" name="Rectangle 5">
            <a:extLst>
              <a:ext uri="{FF2B5EF4-FFF2-40B4-BE49-F238E27FC236}">
                <a16:creationId xmlns:a16="http://schemas.microsoft.com/office/drawing/2014/main" id="{EA096C3A-13AE-49BF-8387-F78C753CB771}"/>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7" name="TextBox 6">
            <a:extLst>
              <a:ext uri="{FF2B5EF4-FFF2-40B4-BE49-F238E27FC236}">
                <a16:creationId xmlns:a16="http://schemas.microsoft.com/office/drawing/2014/main" id="{7E8B4A7D-B1CA-4FE9-BB26-34CDDFFFA412}"/>
              </a:ext>
            </a:extLst>
          </p:cNvPr>
          <p:cNvSpPr txBox="1"/>
          <p:nvPr/>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8" name="Rectangle 7">
            <a:extLst>
              <a:ext uri="{FF2B5EF4-FFF2-40B4-BE49-F238E27FC236}">
                <a16:creationId xmlns:a16="http://schemas.microsoft.com/office/drawing/2014/main" id="{EA096C3A-13AE-49BF-8387-F78C753CB771}"/>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9" name="TextBox 8">
            <a:extLst>
              <a:ext uri="{FF2B5EF4-FFF2-40B4-BE49-F238E27FC236}">
                <a16:creationId xmlns:a16="http://schemas.microsoft.com/office/drawing/2014/main" id="{7E8B4A7D-B1CA-4FE9-BB26-34CDDFFFA412}"/>
              </a:ext>
            </a:extLst>
          </p:cNvPr>
          <p:cNvSpPr txBox="1"/>
          <p:nvPr userDrawn="1"/>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10" name="Rectangle 9">
            <a:extLst>
              <a:ext uri="{FF2B5EF4-FFF2-40B4-BE49-F238E27FC236}">
                <a16:creationId xmlns:a16="http://schemas.microsoft.com/office/drawing/2014/main" id="{EA096C3A-13AE-49BF-8387-F78C753CB771}"/>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27652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ANK YOU B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F7A3D3-E079-489D-BFA1-93CFE25C08FC}"/>
              </a:ext>
            </a:extLst>
          </p:cNvPr>
          <p:cNvGrpSpPr/>
          <p:nvPr/>
        </p:nvGrpSpPr>
        <p:grpSpPr>
          <a:xfrm>
            <a:off x="1894528" y="352044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grpSp>
        <p:nvGrpSpPr>
          <p:cNvPr id="5" name="Group 4">
            <a:extLst>
              <a:ext uri="{FF2B5EF4-FFF2-40B4-BE49-F238E27FC236}">
                <a16:creationId xmlns:a16="http://schemas.microsoft.com/office/drawing/2014/main" id="{A2F7A3D3-E079-489D-BFA1-93CFE25C08FC}"/>
              </a:ext>
            </a:extLst>
          </p:cNvPr>
          <p:cNvGrpSpPr/>
          <p:nvPr/>
        </p:nvGrpSpPr>
        <p:grpSpPr>
          <a:xfrm>
            <a:off x="1894528" y="3520440"/>
            <a:ext cx="3983354" cy="3017520"/>
            <a:chOff x="2971802" y="1371600"/>
            <a:chExt cx="6248398" cy="2057400"/>
          </a:xfrm>
        </p:grpSpPr>
        <p:sp>
          <p:nvSpPr>
            <p:cNvPr id="6" name="TextBox 5">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7" name="Rectangle 6">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grpSp>
        <p:nvGrpSpPr>
          <p:cNvPr id="8" name="Group 7">
            <a:extLst>
              <a:ext uri="{FF2B5EF4-FFF2-40B4-BE49-F238E27FC236}">
                <a16:creationId xmlns:a16="http://schemas.microsoft.com/office/drawing/2014/main" id="{A2F7A3D3-E079-489D-BFA1-93CFE25C08FC}"/>
              </a:ext>
            </a:extLst>
          </p:cNvPr>
          <p:cNvGrpSpPr/>
          <p:nvPr userDrawn="1"/>
        </p:nvGrpSpPr>
        <p:grpSpPr>
          <a:xfrm>
            <a:off x="1894528" y="3520440"/>
            <a:ext cx="3983354" cy="3017520"/>
            <a:chOff x="2971802" y="1371600"/>
            <a:chExt cx="6248398" cy="2057400"/>
          </a:xfrm>
        </p:grpSpPr>
        <p:sp>
          <p:nvSpPr>
            <p:cNvPr id="9" name="TextBox 8">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10" name="Rectangle 9">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Tree>
    <p:extLst>
      <p:ext uri="{BB962C8B-B14F-4D97-AF65-F5344CB8AC3E}">
        <p14:creationId xmlns:p14="http://schemas.microsoft.com/office/powerpoint/2010/main" val="1911865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B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459D78-F431-443C-9E7D-2CF154D474CE}"/>
              </a:ext>
            </a:extLst>
          </p:cNvPr>
          <p:cNvGrpSpPr/>
          <p:nvPr/>
        </p:nvGrpSpPr>
        <p:grpSpPr>
          <a:xfrm>
            <a:off x="1894528" y="251460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grpSp>
        <p:nvGrpSpPr>
          <p:cNvPr id="6" name="Group 5">
            <a:extLst>
              <a:ext uri="{FF2B5EF4-FFF2-40B4-BE49-F238E27FC236}">
                <a16:creationId xmlns:a16="http://schemas.microsoft.com/office/drawing/2014/main" id="{18459D78-F431-443C-9E7D-2CF154D474CE}"/>
              </a:ext>
            </a:extLst>
          </p:cNvPr>
          <p:cNvGrpSpPr/>
          <p:nvPr/>
        </p:nvGrpSpPr>
        <p:grpSpPr>
          <a:xfrm>
            <a:off x="1894528" y="2514600"/>
            <a:ext cx="3983354" cy="3017520"/>
            <a:chOff x="2971802" y="1371600"/>
            <a:chExt cx="6248398" cy="2057400"/>
          </a:xfrm>
        </p:grpSpPr>
        <p:sp>
          <p:nvSpPr>
            <p:cNvPr id="7" name="TextBox 6">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8" name="Rectangle 7">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grpSp>
        <p:nvGrpSpPr>
          <p:cNvPr id="9" name="Group 8">
            <a:extLst>
              <a:ext uri="{FF2B5EF4-FFF2-40B4-BE49-F238E27FC236}">
                <a16:creationId xmlns:a16="http://schemas.microsoft.com/office/drawing/2014/main" id="{18459D78-F431-443C-9E7D-2CF154D474CE}"/>
              </a:ext>
            </a:extLst>
          </p:cNvPr>
          <p:cNvGrpSpPr/>
          <p:nvPr userDrawn="1"/>
        </p:nvGrpSpPr>
        <p:grpSpPr>
          <a:xfrm>
            <a:off x="1894528" y="2514600"/>
            <a:ext cx="3983354" cy="3017520"/>
            <a:chOff x="2971802" y="1371600"/>
            <a:chExt cx="6248398" cy="2057400"/>
          </a:xfrm>
        </p:grpSpPr>
        <p:sp>
          <p:nvSpPr>
            <p:cNvPr id="10" name="TextBox 9">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11" name="Rectangle 10">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Tree>
    <p:extLst>
      <p:ext uri="{BB962C8B-B14F-4D97-AF65-F5344CB8AC3E}">
        <p14:creationId xmlns:p14="http://schemas.microsoft.com/office/powerpoint/2010/main" val="3879246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B72C50-7F63-4CB2-B227-1E84C83192A3}"/>
              </a:ext>
            </a:extLst>
          </p:cNvPr>
          <p:cNvSpPr txBox="1"/>
          <p:nvPr/>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
        <p:nvSpPr>
          <p:cNvPr id="7" name="Picture Placeholder 6">
            <a:extLst>
              <a:ext uri="{FF2B5EF4-FFF2-40B4-BE49-F238E27FC236}">
                <a16:creationId xmlns:a16="http://schemas.microsoft.com/office/drawing/2014/main" id="{0200A1CD-6B5C-45F4-8447-0BECC715739F}"/>
              </a:ext>
            </a:extLst>
          </p:cNvPr>
          <p:cNvSpPr>
            <a:spLocks noGrp="1"/>
          </p:cNvSpPr>
          <p:nvPr>
            <p:ph type="pic" sz="quarter" idx="10"/>
          </p:nvPr>
        </p:nvSpPr>
        <p:spPr>
          <a:xfrm>
            <a:off x="3886200" y="0"/>
            <a:ext cx="3886200" cy="10058400"/>
          </a:xfrm>
          <a:noFill/>
        </p:spPr>
        <p:txBody>
          <a:bodyPr/>
          <a:lstStyle>
            <a:lvl1pPr marL="0" indent="0">
              <a:buNone/>
              <a:defRPr/>
            </a:lvl1pPr>
          </a:lstStyle>
          <a:p>
            <a:r>
              <a:rPr lang="en-US"/>
              <a:t>Click icon to add picture</a:t>
            </a:r>
            <a:endParaRPr lang="en-CA"/>
          </a:p>
        </p:txBody>
      </p:sp>
      <p:sp>
        <p:nvSpPr>
          <p:cNvPr id="4" name="TextBox 3">
            <a:extLst>
              <a:ext uri="{FF2B5EF4-FFF2-40B4-BE49-F238E27FC236}">
                <a16:creationId xmlns:a16="http://schemas.microsoft.com/office/drawing/2014/main" id="{2BB72C50-7F63-4CB2-B227-1E84C83192A3}"/>
              </a:ext>
            </a:extLst>
          </p:cNvPr>
          <p:cNvSpPr txBox="1"/>
          <p:nvPr/>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
        <p:nvSpPr>
          <p:cNvPr id="6" name="TextBox 5">
            <a:extLst>
              <a:ext uri="{FF2B5EF4-FFF2-40B4-BE49-F238E27FC236}">
                <a16:creationId xmlns:a16="http://schemas.microsoft.com/office/drawing/2014/main" id="{2BB72C50-7F63-4CB2-B227-1E84C83192A3}"/>
              </a:ext>
            </a:extLst>
          </p:cNvPr>
          <p:cNvSpPr txBox="1"/>
          <p:nvPr userDrawn="1"/>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Tree>
    <p:extLst>
      <p:ext uri="{BB962C8B-B14F-4D97-AF65-F5344CB8AC3E}">
        <p14:creationId xmlns:p14="http://schemas.microsoft.com/office/powerpoint/2010/main" val="87692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Main Title Slide">
    <p:bg>
      <p:bgPr>
        <a:solidFill>
          <a:schemeClr val="bg1"/>
        </a:solidFill>
        <a:effectLst/>
      </p:bgPr>
    </p:bg>
    <p:spTree>
      <p:nvGrpSpPr>
        <p:cNvPr id="1" name=""/>
        <p:cNvGrpSpPr/>
        <p:nvPr/>
      </p:nvGrpSpPr>
      <p:grpSpPr>
        <a:xfrm>
          <a:off x="0" y="0"/>
          <a:ext cx="0" cy="0"/>
          <a:chOff x="0" y="0"/>
          <a:chExt cx="0" cy="0"/>
        </a:xfrm>
      </p:grpSpPr>
      <p:sp>
        <p:nvSpPr>
          <p:cNvPr id="3" name="Subtitle"/>
          <p:cNvSpPr>
            <a:spLocks noGrp="1"/>
          </p:cNvSpPr>
          <p:nvPr>
            <p:ph type="subTitle" idx="4"/>
          </p:nvPr>
        </p:nvSpPr>
        <p:spPr>
          <a:xfrm>
            <a:off x="388620" y="5029200"/>
            <a:ext cx="6995160" cy="1676400"/>
          </a:xfrm>
          <a:prstGeom prst="rect">
            <a:avLst/>
          </a:prstGeom>
        </p:spPr>
        <p:txBody>
          <a:bodyPr wrap="square" lIns="91440" tIns="0" rIns="0" bIns="0">
            <a:normAutofit/>
          </a:bodyPr>
          <a:lstStyle>
            <a:lvl1pPr marL="0" indent="0">
              <a:buNone/>
              <a:defRPr sz="1650" b="0">
                <a:solidFill>
                  <a:schemeClr val="accent1"/>
                </a:solidFill>
                <a:latin typeface="Franklin Gothic Medium" panose="020B0603020102020204" pitchFamily="34" charset="0"/>
              </a:defRPr>
            </a:lvl1pPr>
          </a:lstStyle>
          <a:p>
            <a:r>
              <a:rPr lang="en-US"/>
              <a:t>Click to edit Master subtitle style</a:t>
            </a:r>
            <a:endParaRPr dirty="0"/>
          </a:p>
        </p:txBody>
      </p:sp>
      <p:sp>
        <p:nvSpPr>
          <p:cNvPr id="2" name="Title 1">
            <a:extLst>
              <a:ext uri="{FF2B5EF4-FFF2-40B4-BE49-F238E27FC236}">
                <a16:creationId xmlns:a16="http://schemas.microsoft.com/office/drawing/2014/main" id="{0A8646AC-B39E-6949-8691-9E76A14B14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9043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HEADER AND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287913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COVER 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0" y="782320"/>
            <a:ext cx="3497580" cy="2794000"/>
          </a:xfrm>
        </p:spPr>
        <p:txBody>
          <a:bodyPr/>
          <a:lstStyle>
            <a:lvl1pPr algn="r">
              <a:lnSpc>
                <a:spcPct val="80000"/>
              </a:lnSpc>
              <a:defRPr sz="3713"/>
            </a:lvl1pPr>
          </a:lstStyle>
          <a:p>
            <a:r>
              <a:rPr lang="en-US" dirty="0"/>
              <a:t>Click to edit Cover Page title</a:t>
            </a:r>
            <a:endParaRPr lang="en-CA" dirty="0"/>
          </a:p>
        </p:txBody>
      </p:sp>
    </p:spTree>
    <p:extLst>
      <p:ext uri="{BB962C8B-B14F-4D97-AF65-F5344CB8AC3E}">
        <p14:creationId xmlns:p14="http://schemas.microsoft.com/office/powerpoint/2010/main" val="3414198013"/>
      </p:ext>
    </p:extLst>
  </p:cSld>
  <p:clrMapOvr>
    <a:masterClrMapping/>
  </p:clrMapOvr>
  <p:extLst>
    <p:ext uri="{DCECCB84-F9BA-43D5-87BE-67443E8EF086}">
      <p15:sldGuideLst xmlns:p15="http://schemas.microsoft.com/office/powerpoint/2012/main">
        <p15:guide id="3" orient="horz" pos="2394" userDrawn="1">
          <p15:clr>
            <a:srgbClr val="FBAE40"/>
          </p15:clr>
        </p15:guide>
        <p15:guide id="4" orient="horz" pos="225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0" y="782320"/>
            <a:ext cx="3497580" cy="2794000"/>
          </a:xfrm>
        </p:spPr>
        <p:txBody>
          <a:bodyPr/>
          <a:lstStyle>
            <a:lvl1pPr algn="r">
              <a:lnSpc>
                <a:spcPct val="80000"/>
              </a:lnSpc>
              <a:defRPr sz="3713"/>
            </a:lvl1pPr>
          </a:lstStyle>
          <a:p>
            <a:r>
              <a:rPr lang="en-US" dirty="0"/>
              <a:t>Click to edit Cover Page title</a:t>
            </a:r>
            <a:endParaRPr lang="en-CA" dirty="0"/>
          </a:p>
        </p:txBody>
      </p:sp>
    </p:spTree>
    <p:extLst>
      <p:ext uri="{BB962C8B-B14F-4D97-AF65-F5344CB8AC3E}">
        <p14:creationId xmlns:p14="http://schemas.microsoft.com/office/powerpoint/2010/main" val="1402255480"/>
      </p:ext>
    </p:extLst>
  </p:cSld>
  <p:clrMapOvr>
    <a:masterClrMapping/>
  </p:clrMapOvr>
  <p:extLst>
    <p:ext uri="{DCECCB84-F9BA-43D5-87BE-67443E8EF086}">
      <p15:sldGuideLst xmlns:p15="http://schemas.microsoft.com/office/powerpoint/2012/main">
        <p15:guide id="5" orient="horz" pos="2394" userDrawn="1">
          <p15:clr>
            <a:srgbClr val="FBAE40"/>
          </p15:clr>
        </p15:guide>
        <p15:guide id="6" orient="horz" pos="225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COVER 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3632200"/>
            <a:ext cx="6995160" cy="2794000"/>
          </a:xfrm>
        </p:spPr>
        <p:txBody>
          <a:bodyPr/>
          <a:lstStyle>
            <a:lvl1pPr algn="l">
              <a:lnSpc>
                <a:spcPct val="80000"/>
              </a:lnSpc>
              <a:defRPr sz="3713"/>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BAD736-3E49-4EC0-8A44-12F2B55A92F8}"/>
              </a:ext>
            </a:extLst>
          </p:cNvPr>
          <p:cNvPicPr>
            <a:picLocks noChangeAspect="1"/>
          </p:cNvPicPr>
          <p:nvPr/>
        </p:nvPicPr>
        <p:blipFill>
          <a:blip r:embed="rId2"/>
          <a:stretch>
            <a:fillRect/>
          </a:stretch>
        </p:blipFill>
        <p:spPr>
          <a:xfrm>
            <a:off x="5894070" y="9387841"/>
            <a:ext cx="1489710" cy="504395"/>
          </a:xfrm>
          <a:prstGeom prst="rect">
            <a:avLst/>
          </a:prstGeom>
        </p:spPr>
      </p:pic>
      <p:cxnSp>
        <p:nvCxnSpPr>
          <p:cNvPr id="7" name="Straight Connector 6">
            <a:extLst>
              <a:ext uri="{FF2B5EF4-FFF2-40B4-BE49-F238E27FC236}">
                <a16:creationId xmlns:a16="http://schemas.microsoft.com/office/drawing/2014/main" id="{DC0FA986-59B9-4C05-B699-4C0AF8B519EB}"/>
              </a:ext>
            </a:extLst>
          </p:cNvPr>
          <p:cNvCxnSpPr>
            <a:cxnSpLocks/>
          </p:cNvCxnSpPr>
          <p:nvPr userDrawn="1"/>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1BAD736-3E49-4EC0-8A44-12F2B55A92F8}"/>
              </a:ext>
            </a:extLst>
          </p:cNvPr>
          <p:cNvPicPr>
            <a:picLocks noChangeAspect="1"/>
          </p:cNvPicPr>
          <p:nvPr userDrawn="1"/>
        </p:nvPicPr>
        <p:blipFill>
          <a:blip r:embed="rId2"/>
          <a:stretch>
            <a:fillRect/>
          </a:stretch>
        </p:blipFill>
        <p:spPr>
          <a:xfrm>
            <a:off x="5894070" y="9387841"/>
            <a:ext cx="1489710" cy="504395"/>
          </a:xfrm>
          <a:prstGeom prst="rect">
            <a:avLst/>
          </a:prstGeom>
        </p:spPr>
      </p:pic>
    </p:spTree>
    <p:extLst>
      <p:ext uri="{BB962C8B-B14F-4D97-AF65-F5344CB8AC3E}">
        <p14:creationId xmlns:p14="http://schemas.microsoft.com/office/powerpoint/2010/main" val="350712282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COVER B ENGLIS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8" name="Rectangle 7">
            <a:extLst>
              <a:ext uri="{FF2B5EF4-FFF2-40B4-BE49-F238E27FC236}">
                <a16:creationId xmlns:a16="http://schemas.microsoft.com/office/drawing/2014/main" id="{8003AD83-D689-42DB-BA66-E1B364D93E6B}"/>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9" name="Picture 8">
            <a:extLst>
              <a:ext uri="{FF2B5EF4-FFF2-40B4-BE49-F238E27FC236}">
                <a16:creationId xmlns:a16="http://schemas.microsoft.com/office/drawing/2014/main" id="{8B91E9A2-43E8-4736-8675-22ED3C54A4DB}"/>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10" name="Straight Connector 9">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4" name="Rectangle 13">
            <a:extLst>
              <a:ext uri="{FF2B5EF4-FFF2-40B4-BE49-F238E27FC236}">
                <a16:creationId xmlns:a16="http://schemas.microsoft.com/office/drawing/2014/main" id="{8003AD83-D689-42DB-BA66-E1B364D93E6B}"/>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8B91E9A2-43E8-4736-8675-22ED3C54A4D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163349539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COVER B FRENC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068335F4-EA2C-4B7A-A0CA-B84856D0F200}"/>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2E69C07D-4EB8-47DF-A6D4-D4EFD3D7A780}"/>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9" name="Straight Connector 8">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4" name="Rectangle 13">
            <a:extLst>
              <a:ext uri="{FF2B5EF4-FFF2-40B4-BE49-F238E27FC236}">
                <a16:creationId xmlns:a16="http://schemas.microsoft.com/office/drawing/2014/main" id="{068335F4-EA2C-4B7A-A0CA-B84856D0F200}"/>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2E69C07D-4EB8-47DF-A6D4-D4EFD3D7A780}"/>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92015291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COVER C ENGLISH">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AB959-1567-4237-A520-FCBE7815F14A}"/>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7" name="Rectangle 6">
            <a:extLst>
              <a:ext uri="{FF2B5EF4-FFF2-40B4-BE49-F238E27FC236}">
                <a16:creationId xmlns:a16="http://schemas.microsoft.com/office/drawing/2014/main" id="{A5A97474-7E8C-4B0C-A5F3-51E07EA4C499}"/>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241D5216-6CD8-4701-AECD-D5D0EDBEE2B8}"/>
              </a:ext>
            </a:extLst>
          </p:cNvPr>
          <p:cNvPicPr>
            <a:picLocks noChangeAspect="1"/>
          </p:cNvPicPr>
          <p:nvPr/>
        </p:nvPicPr>
        <p:blipFill>
          <a:blip r:embed="rId2"/>
          <a:stretch>
            <a:fillRect/>
          </a:stretch>
        </p:blipFill>
        <p:spPr>
          <a:xfrm>
            <a:off x="283370" y="600712"/>
            <a:ext cx="1967446" cy="666152"/>
          </a:xfrm>
          <a:prstGeom prst="rect">
            <a:avLst/>
          </a:prstGeom>
        </p:spPr>
      </p:pic>
      <p:sp>
        <p:nvSpPr>
          <p:cNvPr id="9" name="Rectangle 8">
            <a:extLst>
              <a:ext uri="{FF2B5EF4-FFF2-40B4-BE49-F238E27FC236}">
                <a16:creationId xmlns:a16="http://schemas.microsoft.com/office/drawing/2014/main" id="{5D6AB959-1567-4237-A520-FCBE7815F14A}"/>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0" name="TextBox 9">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1" name="Rectangle 10">
            <a:extLst>
              <a:ext uri="{FF2B5EF4-FFF2-40B4-BE49-F238E27FC236}">
                <a16:creationId xmlns:a16="http://schemas.microsoft.com/office/drawing/2014/main" id="{A5A97474-7E8C-4B0C-A5F3-51E07EA4C499}"/>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3" name="Picture 12">
            <a:extLst>
              <a:ext uri="{FF2B5EF4-FFF2-40B4-BE49-F238E27FC236}">
                <a16:creationId xmlns:a16="http://schemas.microsoft.com/office/drawing/2014/main" id="{241D5216-6CD8-4701-AECD-D5D0EDBEE2B8}"/>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414232249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COVER C FRENCH">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9D33622F-7801-42B8-B23F-5464A2B20B5E}"/>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9" name="Title 1">
            <a:extLst>
              <a:ext uri="{FF2B5EF4-FFF2-40B4-BE49-F238E27FC236}">
                <a16:creationId xmlns:a16="http://schemas.microsoft.com/office/drawing/2014/main" id="{31E73C55-5264-46E4-BEF1-5C7C1E8989E8}"/>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7" name="Rectangle 6">
            <a:extLst>
              <a:ext uri="{FF2B5EF4-FFF2-40B4-BE49-F238E27FC236}">
                <a16:creationId xmlns:a16="http://schemas.microsoft.com/office/drawing/2014/main" id="{667D7D8C-571F-4678-9962-CB3781B8357C}"/>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1" name="Picture 10">
            <a:extLst>
              <a:ext uri="{FF2B5EF4-FFF2-40B4-BE49-F238E27FC236}">
                <a16:creationId xmlns:a16="http://schemas.microsoft.com/office/drawing/2014/main" id="{D46E6643-0D67-4FDD-863F-AFC7B946E7AB}"/>
              </a:ext>
            </a:extLst>
          </p:cNvPr>
          <p:cNvPicPr>
            <a:picLocks noChangeAspect="1"/>
          </p:cNvPicPr>
          <p:nvPr/>
        </p:nvPicPr>
        <p:blipFill>
          <a:blip r:embed="rId2"/>
          <a:stretch>
            <a:fillRect/>
          </a:stretch>
        </p:blipFill>
        <p:spPr>
          <a:xfrm>
            <a:off x="283370" y="600712"/>
            <a:ext cx="1967446" cy="666152"/>
          </a:xfrm>
          <a:prstGeom prst="rect">
            <a:avLst/>
          </a:prstGeom>
        </p:spPr>
      </p:pic>
      <p:sp>
        <p:nvSpPr>
          <p:cNvPr id="10" name="TextBox 9">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3" name="Rectangle 12">
            <a:extLst>
              <a:ext uri="{FF2B5EF4-FFF2-40B4-BE49-F238E27FC236}">
                <a16:creationId xmlns:a16="http://schemas.microsoft.com/office/drawing/2014/main" id="{9D33622F-7801-42B8-B23F-5464A2B20B5E}"/>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4" name="Rectangle 13">
            <a:extLst>
              <a:ext uri="{FF2B5EF4-FFF2-40B4-BE49-F238E27FC236}">
                <a16:creationId xmlns:a16="http://schemas.microsoft.com/office/drawing/2014/main" id="{667D7D8C-571F-4678-9962-CB3781B8357C}"/>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D46E6643-0D67-4FDD-863F-AFC7B946E7A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370626771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COVER D TO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5392103" cy="630978"/>
          </a:xfrm>
          <a:prstGeom prst="rect">
            <a:avLst/>
          </a:prstGeom>
        </p:spPr>
        <p:txBody>
          <a:bodyPr>
            <a:norm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0" y="0"/>
            <a:ext cx="7772400" cy="648208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7D20044A-82BD-42F8-838C-65270B933119}"/>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1C833301-DA5E-4627-8BA9-0F695EDAC5A5}"/>
              </a:ext>
            </a:extLst>
          </p:cNvPr>
          <p:cNvPicPr>
            <a:picLocks noChangeAspect="1"/>
          </p:cNvPicPr>
          <p:nvPr/>
        </p:nvPicPr>
        <p:blipFill>
          <a:blip r:embed="rId2"/>
          <a:stretch>
            <a:fillRect/>
          </a:stretch>
        </p:blipFill>
        <p:spPr>
          <a:xfrm>
            <a:off x="5634990" y="8683964"/>
            <a:ext cx="1748790" cy="592118"/>
          </a:xfrm>
          <a:prstGeom prst="rect">
            <a:avLst/>
          </a:prstGeom>
        </p:spPr>
      </p:pic>
      <p:sp>
        <p:nvSpPr>
          <p:cNvPr id="9" name="Rectangle 8">
            <a:extLst>
              <a:ext uri="{FF2B5EF4-FFF2-40B4-BE49-F238E27FC236}">
                <a16:creationId xmlns:a16="http://schemas.microsoft.com/office/drawing/2014/main" id="{7D20044A-82BD-42F8-838C-65270B933119}"/>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1C833301-DA5E-4627-8BA9-0F695EDAC5A5}"/>
              </a:ext>
            </a:extLst>
          </p:cNvPr>
          <p:cNvPicPr>
            <a:picLocks noChangeAspect="1"/>
          </p:cNvPicPr>
          <p:nvPr userDrawn="1"/>
        </p:nvPicPr>
        <p:blipFill>
          <a:blip r:embed="rId2"/>
          <a:stretch>
            <a:fillRect/>
          </a:stretch>
        </p:blipFill>
        <p:spPr>
          <a:xfrm>
            <a:off x="5634990" y="8683964"/>
            <a:ext cx="1748790" cy="592118"/>
          </a:xfrm>
          <a:prstGeom prst="rect">
            <a:avLst/>
          </a:prstGeom>
        </p:spPr>
      </p:pic>
    </p:spTree>
    <p:extLst>
      <p:ext uri="{BB962C8B-B14F-4D97-AF65-F5344CB8AC3E}">
        <p14:creationId xmlns:p14="http://schemas.microsoft.com/office/powerpoint/2010/main" val="315858449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COVER D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2235200"/>
            <a:ext cx="3303270" cy="279400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5028051"/>
            <a:ext cx="3303270" cy="3130430"/>
          </a:xfrm>
          <a:prstGeom prst="rect">
            <a:avLst/>
          </a:prstGeom>
        </p:spPr>
        <p:txBody>
          <a:bodyPr>
            <a:no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3886200" y="0"/>
            <a:ext cx="3886200" cy="1005840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2C160CB2-5AFF-4EEF-8B5F-060F4F994762}"/>
              </a:ext>
            </a:extLst>
          </p:cNvPr>
          <p:cNvSpPr/>
          <p:nvPr/>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9C4970E2-87B7-4B73-B0F7-575633E1A599}"/>
              </a:ext>
            </a:extLst>
          </p:cNvPr>
          <p:cNvPicPr>
            <a:picLocks noChangeAspect="1"/>
          </p:cNvPicPr>
          <p:nvPr/>
        </p:nvPicPr>
        <p:blipFill>
          <a:blip r:embed="rId2"/>
          <a:stretch>
            <a:fillRect/>
          </a:stretch>
        </p:blipFill>
        <p:spPr>
          <a:xfrm>
            <a:off x="388620" y="8683964"/>
            <a:ext cx="1748790" cy="592118"/>
          </a:xfrm>
          <a:prstGeom prst="rect">
            <a:avLst/>
          </a:prstGeom>
        </p:spPr>
      </p:pic>
      <p:sp>
        <p:nvSpPr>
          <p:cNvPr id="9" name="Rectangle 8">
            <a:extLst>
              <a:ext uri="{FF2B5EF4-FFF2-40B4-BE49-F238E27FC236}">
                <a16:creationId xmlns:a16="http://schemas.microsoft.com/office/drawing/2014/main" id="{2C160CB2-5AFF-4EEF-8B5F-060F4F994762}"/>
              </a:ext>
            </a:extLst>
          </p:cNvPr>
          <p:cNvSpPr/>
          <p:nvPr userDrawn="1"/>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9C4970E2-87B7-4B73-B0F7-575633E1A599}"/>
              </a:ext>
            </a:extLst>
          </p:cNvPr>
          <p:cNvPicPr>
            <a:picLocks noChangeAspect="1"/>
          </p:cNvPicPr>
          <p:nvPr userDrawn="1"/>
        </p:nvPicPr>
        <p:blipFill>
          <a:blip r:embed="rId2"/>
          <a:stretch>
            <a:fillRect/>
          </a:stretch>
        </p:blipFill>
        <p:spPr>
          <a:xfrm>
            <a:off x="388620" y="8683964"/>
            <a:ext cx="1748790" cy="592118"/>
          </a:xfrm>
          <a:prstGeom prst="rect">
            <a:avLst/>
          </a:prstGeom>
        </p:spPr>
      </p:pic>
    </p:spTree>
    <p:extLst>
      <p:ext uri="{BB962C8B-B14F-4D97-AF65-F5344CB8AC3E}">
        <p14:creationId xmlns:p14="http://schemas.microsoft.com/office/powerpoint/2010/main" val="104472605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3" y="0"/>
            <a:ext cx="4359831" cy="10058400"/>
          </a:xfrm>
          <a:prstGeom prst="rect">
            <a:avLst/>
          </a:prstGeom>
          <a:solidFill>
            <a:schemeClr val="accent4"/>
          </a:solidFill>
        </p:spPr>
        <p:txBody>
          <a:bodyPr anchor="ctr" anchorCtr="1"/>
          <a:lstStyle>
            <a:lvl1pPr marL="0" indent="0">
              <a:buNone/>
              <a:defRPr/>
            </a:lvl1pPr>
          </a:lstStyle>
          <a:p>
            <a:r>
              <a:rPr lang="en-US"/>
              <a:t>Click icon to add picture</a:t>
            </a:r>
            <a:endParaRPr lang="en-CA" dirty="0"/>
          </a:p>
        </p:txBody>
      </p:sp>
    </p:spTree>
    <p:extLst>
      <p:ext uri="{BB962C8B-B14F-4D97-AF65-F5344CB8AC3E}">
        <p14:creationId xmlns:p14="http://schemas.microsoft.com/office/powerpoint/2010/main" val="3849194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SECTION W/IMAGE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0" y="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9" name="Picture Placeholder 5">
            <a:extLst>
              <a:ext uri="{FF2B5EF4-FFF2-40B4-BE49-F238E27FC236}">
                <a16:creationId xmlns:a16="http://schemas.microsoft.com/office/drawing/2014/main" id="{B38A665C-9602-401C-9103-BA2231292DB4}"/>
              </a:ext>
            </a:extLst>
          </p:cNvPr>
          <p:cNvSpPr>
            <a:spLocks noGrp="1"/>
          </p:cNvSpPr>
          <p:nvPr>
            <p:ph type="pic" sz="quarter" idx="17"/>
          </p:nvPr>
        </p:nvSpPr>
        <p:spPr>
          <a:xfrm>
            <a:off x="5598561" y="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4" name="Picture Placeholder 5">
            <a:extLst>
              <a:ext uri="{FF2B5EF4-FFF2-40B4-BE49-F238E27FC236}">
                <a16:creationId xmlns:a16="http://schemas.microsoft.com/office/drawing/2014/main" id="{CA4E520F-B2C4-43F1-AB5B-589382364B5B}"/>
              </a:ext>
            </a:extLst>
          </p:cNvPr>
          <p:cNvSpPr>
            <a:spLocks noGrp="1"/>
          </p:cNvSpPr>
          <p:nvPr>
            <p:ph type="pic" sz="quarter" idx="18"/>
          </p:nvPr>
        </p:nvSpPr>
        <p:spPr>
          <a:xfrm>
            <a:off x="3412570" y="502920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5" name="Picture Placeholder 5">
            <a:extLst>
              <a:ext uri="{FF2B5EF4-FFF2-40B4-BE49-F238E27FC236}">
                <a16:creationId xmlns:a16="http://schemas.microsoft.com/office/drawing/2014/main" id="{9BA97FF6-E1BB-4533-B4E7-62531F7DD98B}"/>
              </a:ext>
            </a:extLst>
          </p:cNvPr>
          <p:cNvSpPr>
            <a:spLocks noGrp="1"/>
          </p:cNvSpPr>
          <p:nvPr>
            <p:ph type="pic" sz="quarter" idx="19"/>
          </p:nvPr>
        </p:nvSpPr>
        <p:spPr>
          <a:xfrm>
            <a:off x="5598561" y="502920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2250622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SECTION W/IMAGE X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632722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0" name="Picture Placeholder 5">
            <a:extLst>
              <a:ext uri="{FF2B5EF4-FFF2-40B4-BE49-F238E27FC236}">
                <a16:creationId xmlns:a16="http://schemas.microsoft.com/office/drawing/2014/main" id="{44D18BD5-19D4-48BD-B510-B747EBFF0197}"/>
              </a:ext>
            </a:extLst>
          </p:cNvPr>
          <p:cNvSpPr>
            <a:spLocks noGrp="1"/>
          </p:cNvSpPr>
          <p:nvPr>
            <p:ph type="pic" sz="quarter" idx="11"/>
          </p:nvPr>
        </p:nvSpPr>
        <p:spPr>
          <a:xfrm>
            <a:off x="632722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1" name="Picture Placeholder 5">
            <a:extLst>
              <a:ext uri="{FF2B5EF4-FFF2-40B4-BE49-F238E27FC236}">
                <a16:creationId xmlns:a16="http://schemas.microsoft.com/office/drawing/2014/main" id="{D2A313ED-F2C8-4ECB-BA2A-E47D3E20B827}"/>
              </a:ext>
            </a:extLst>
          </p:cNvPr>
          <p:cNvSpPr>
            <a:spLocks noGrp="1"/>
          </p:cNvSpPr>
          <p:nvPr>
            <p:ph type="pic" sz="quarter" idx="12"/>
          </p:nvPr>
        </p:nvSpPr>
        <p:spPr>
          <a:xfrm>
            <a:off x="632722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2" name="Picture Placeholder 5">
            <a:extLst>
              <a:ext uri="{FF2B5EF4-FFF2-40B4-BE49-F238E27FC236}">
                <a16:creationId xmlns:a16="http://schemas.microsoft.com/office/drawing/2014/main" id="{44D49922-5E84-4C8F-A2FA-A30E9EA76F93}"/>
              </a:ext>
            </a:extLst>
          </p:cNvPr>
          <p:cNvSpPr>
            <a:spLocks noGrp="1"/>
          </p:cNvSpPr>
          <p:nvPr>
            <p:ph type="pic" sz="quarter" idx="13"/>
          </p:nvPr>
        </p:nvSpPr>
        <p:spPr>
          <a:xfrm>
            <a:off x="4869895"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3" name="Picture Placeholder 5">
            <a:extLst>
              <a:ext uri="{FF2B5EF4-FFF2-40B4-BE49-F238E27FC236}">
                <a16:creationId xmlns:a16="http://schemas.microsoft.com/office/drawing/2014/main" id="{B17E7C85-8476-43DD-92FE-C0A820ACBFB2}"/>
              </a:ext>
            </a:extLst>
          </p:cNvPr>
          <p:cNvSpPr>
            <a:spLocks noGrp="1"/>
          </p:cNvSpPr>
          <p:nvPr>
            <p:ph type="pic" sz="quarter" idx="14"/>
          </p:nvPr>
        </p:nvSpPr>
        <p:spPr>
          <a:xfrm>
            <a:off x="4869895"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4" name="Picture Placeholder 5">
            <a:extLst>
              <a:ext uri="{FF2B5EF4-FFF2-40B4-BE49-F238E27FC236}">
                <a16:creationId xmlns:a16="http://schemas.microsoft.com/office/drawing/2014/main" id="{DA3F55E8-1EA1-4E72-B561-9141A1B95AF6}"/>
              </a:ext>
            </a:extLst>
          </p:cNvPr>
          <p:cNvSpPr>
            <a:spLocks noGrp="1"/>
          </p:cNvSpPr>
          <p:nvPr>
            <p:ph type="pic" sz="quarter" idx="15"/>
          </p:nvPr>
        </p:nvSpPr>
        <p:spPr>
          <a:xfrm>
            <a:off x="4869895"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5" name="Picture Placeholder 5">
            <a:extLst>
              <a:ext uri="{FF2B5EF4-FFF2-40B4-BE49-F238E27FC236}">
                <a16:creationId xmlns:a16="http://schemas.microsoft.com/office/drawing/2014/main" id="{084D4D21-74E5-45A4-A0FF-6AFC7BE636C6}"/>
              </a:ext>
            </a:extLst>
          </p:cNvPr>
          <p:cNvSpPr>
            <a:spLocks noGrp="1"/>
          </p:cNvSpPr>
          <p:nvPr>
            <p:ph type="pic" sz="quarter" idx="16"/>
          </p:nvPr>
        </p:nvSpPr>
        <p:spPr>
          <a:xfrm>
            <a:off x="341257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6" name="Picture Placeholder 5">
            <a:extLst>
              <a:ext uri="{FF2B5EF4-FFF2-40B4-BE49-F238E27FC236}">
                <a16:creationId xmlns:a16="http://schemas.microsoft.com/office/drawing/2014/main" id="{AFFC15F6-0949-4D20-B63F-0E893820832E}"/>
              </a:ext>
            </a:extLst>
          </p:cNvPr>
          <p:cNvSpPr>
            <a:spLocks noGrp="1"/>
          </p:cNvSpPr>
          <p:nvPr>
            <p:ph type="pic" sz="quarter" idx="17"/>
          </p:nvPr>
        </p:nvSpPr>
        <p:spPr>
          <a:xfrm>
            <a:off x="341257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7" name="Picture Placeholder 5">
            <a:extLst>
              <a:ext uri="{FF2B5EF4-FFF2-40B4-BE49-F238E27FC236}">
                <a16:creationId xmlns:a16="http://schemas.microsoft.com/office/drawing/2014/main" id="{F79C8D2F-019F-4A65-9E0A-55DC976B3356}"/>
              </a:ext>
            </a:extLst>
          </p:cNvPr>
          <p:cNvSpPr>
            <a:spLocks noGrp="1"/>
          </p:cNvSpPr>
          <p:nvPr>
            <p:ph type="pic" sz="quarter" idx="18"/>
          </p:nvPr>
        </p:nvSpPr>
        <p:spPr>
          <a:xfrm>
            <a:off x="341257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43276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3632200"/>
            <a:ext cx="6995160" cy="2794000"/>
          </a:xfrm>
        </p:spPr>
        <p:txBody>
          <a:bodyPr/>
          <a:lstStyle>
            <a:lvl1pPr algn="l">
              <a:lnSpc>
                <a:spcPct val="80000"/>
              </a:lnSpc>
              <a:defRPr sz="3713"/>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BAD736-3E49-4EC0-8A44-12F2B55A92F8}"/>
              </a:ext>
            </a:extLst>
          </p:cNvPr>
          <p:cNvPicPr>
            <a:picLocks noChangeAspect="1"/>
          </p:cNvPicPr>
          <p:nvPr/>
        </p:nvPicPr>
        <p:blipFill>
          <a:blip r:embed="rId2"/>
          <a:stretch>
            <a:fillRect/>
          </a:stretch>
        </p:blipFill>
        <p:spPr>
          <a:xfrm>
            <a:off x="5894070" y="9387841"/>
            <a:ext cx="1489710" cy="504395"/>
          </a:xfrm>
          <a:prstGeom prst="rect">
            <a:avLst/>
          </a:prstGeom>
        </p:spPr>
      </p:pic>
      <p:cxnSp>
        <p:nvCxnSpPr>
          <p:cNvPr id="7" name="Straight Connector 6">
            <a:extLst>
              <a:ext uri="{FF2B5EF4-FFF2-40B4-BE49-F238E27FC236}">
                <a16:creationId xmlns:a16="http://schemas.microsoft.com/office/drawing/2014/main" id="{DC0FA986-59B9-4C05-B699-4C0AF8B519EB}"/>
              </a:ext>
            </a:extLst>
          </p:cNvPr>
          <p:cNvCxnSpPr>
            <a:cxnSpLocks/>
          </p:cNvCxnSpPr>
          <p:nvPr/>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1BAD736-3E49-4EC0-8A44-12F2B55A92F8}"/>
              </a:ext>
            </a:extLst>
          </p:cNvPr>
          <p:cNvPicPr>
            <a:picLocks noChangeAspect="1"/>
          </p:cNvPicPr>
          <p:nvPr/>
        </p:nvPicPr>
        <p:blipFill>
          <a:blip r:embed="rId2"/>
          <a:stretch>
            <a:fillRect/>
          </a:stretch>
        </p:blipFill>
        <p:spPr>
          <a:xfrm>
            <a:off x="5894070" y="9387841"/>
            <a:ext cx="1489710" cy="504395"/>
          </a:xfrm>
          <a:prstGeom prst="rect">
            <a:avLst/>
          </a:prstGeom>
        </p:spPr>
      </p:pic>
      <p:cxnSp>
        <p:nvCxnSpPr>
          <p:cNvPr id="9" name="Straight Connector 8">
            <a:extLst>
              <a:ext uri="{FF2B5EF4-FFF2-40B4-BE49-F238E27FC236}">
                <a16:creationId xmlns:a16="http://schemas.microsoft.com/office/drawing/2014/main" id="{DC0FA986-59B9-4C05-B699-4C0AF8B519EB}"/>
              </a:ext>
            </a:extLst>
          </p:cNvPr>
          <p:cNvCxnSpPr>
            <a:cxnSpLocks/>
          </p:cNvCxnSpPr>
          <p:nvPr userDrawn="1"/>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BAD736-3E49-4EC0-8A44-12F2B55A92F8}"/>
              </a:ext>
            </a:extLst>
          </p:cNvPr>
          <p:cNvPicPr>
            <a:picLocks noChangeAspect="1"/>
          </p:cNvPicPr>
          <p:nvPr userDrawn="1"/>
        </p:nvPicPr>
        <p:blipFill>
          <a:blip r:embed="rId2"/>
          <a:stretch>
            <a:fillRect/>
          </a:stretch>
        </p:blipFill>
        <p:spPr>
          <a:xfrm>
            <a:off x="5894070" y="9387841"/>
            <a:ext cx="1489710" cy="504395"/>
          </a:xfrm>
          <a:prstGeom prst="rect">
            <a:avLst/>
          </a:prstGeom>
        </p:spPr>
      </p:pic>
    </p:spTree>
    <p:extLst>
      <p:ext uri="{BB962C8B-B14F-4D97-AF65-F5344CB8AC3E}">
        <p14:creationId xmlns:p14="http://schemas.microsoft.com/office/powerpoint/2010/main" val="423758516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91EC2493-682E-4276-8924-7F2E82DCF5C5}"/>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91EC2493-682E-4276-8924-7F2E82DCF5C5}"/>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226051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388620" y="2011680"/>
            <a:ext cx="6995160" cy="1117600"/>
          </a:xfrm>
          <a:prstGeom prst="rect">
            <a:avLst/>
          </a:prstGeom>
        </p:spPr>
        <p:txBody>
          <a:bodyPr wrap="square" lIns="91440" tIns="0" bIns="0">
            <a:normAutofit/>
          </a:bodyPr>
          <a:lstStyle>
            <a:lvl1pPr marL="0" indent="0">
              <a:spcAft>
                <a:spcPts val="0"/>
              </a:spcAft>
              <a:buNone/>
              <a:defRPr sz="198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388620" y="3129280"/>
            <a:ext cx="6995160" cy="6146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CEA9FF3E-0780-4F9A-9F9E-F54B0C43993E}"/>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123832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388620" y="2794003"/>
            <a:ext cx="3497580" cy="6482081"/>
          </a:xfrm>
          <a:prstGeom prst="rect">
            <a:avLst/>
          </a:prstGeom>
        </p:spPr>
        <p:txBody>
          <a:bodyPr/>
          <a:lstStyle>
            <a:lvl1pPr marL="530398" indent="-530398">
              <a:spcAft>
                <a:spcPts val="1485"/>
              </a:spcAft>
              <a:buClr>
                <a:schemeClr val="accent2"/>
              </a:buClr>
              <a:buSzPct val="200000"/>
              <a:buFont typeface="+mj-lt"/>
              <a:buAutoNum type="arabicPeriod"/>
              <a:defRPr b="0">
                <a:latin typeface="Franklin Gothic Demi" panose="020B0703020102020204" pitchFamily="34" charset="0"/>
              </a:defRPr>
            </a:lvl1pPr>
          </a:lstStyle>
          <a:p>
            <a:pPr lvl="0"/>
            <a:r>
              <a:rPr lang="en-US" dirty="0"/>
              <a:t>Click to edit agenda item</a:t>
            </a:r>
            <a:endParaRPr lang="en-CA" dirty="0"/>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3886200" y="2794000"/>
            <a:ext cx="3497580" cy="6482080"/>
          </a:xfrm>
          <a:prstGeom prst="rect">
            <a:avLst/>
          </a:prstGeom>
        </p:spPr>
        <p:txBody>
          <a:bodyPr/>
          <a:lstStyle>
            <a:lvl1pPr>
              <a:spcAft>
                <a:spcPts val="1485"/>
              </a:spcAft>
              <a:defRPr>
                <a:solidFill>
                  <a:schemeClr val="accent2"/>
                </a:solidFill>
              </a:defRPr>
            </a:lvl1pPr>
          </a:lstStyle>
          <a:p>
            <a:pPr lvl="0"/>
            <a:r>
              <a:rPr lang="en-US" dirty="0"/>
              <a:t>Click to edit name and topic</a:t>
            </a:r>
            <a:endParaRPr lang="en-CA" dirty="0"/>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dirty="0"/>
              <a:t>Click to edit Agenda title</a:t>
            </a:r>
            <a:endParaRPr lang="en-CA" dirty="0"/>
          </a:p>
        </p:txBody>
      </p:sp>
      <p:sp>
        <p:nvSpPr>
          <p:cNvPr id="7" name="Rectangle 6">
            <a:extLst>
              <a:ext uri="{FF2B5EF4-FFF2-40B4-BE49-F238E27FC236}">
                <a16:creationId xmlns:a16="http://schemas.microsoft.com/office/drawing/2014/main" id="{A9051DE0-3FF2-4460-92ED-81EAE7F88CC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A9051DE0-3FF2-4460-92ED-81EAE7F88CC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175331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1CF9282C-78BA-41C5-849F-5DE124183D24}"/>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1" name="Straight Connector 10">
            <a:extLst>
              <a:ext uri="{FF2B5EF4-FFF2-40B4-BE49-F238E27FC236}">
                <a16:creationId xmlns:a16="http://schemas.microsoft.com/office/drawing/2014/main" id="{E6B04544-45F0-45DC-AC8B-9FE531EBC61B}"/>
              </a:ext>
            </a:extLst>
          </p:cNvPr>
          <p:cNvCxnSpPr>
            <a:cxnSpLocks/>
          </p:cNvCxnSpPr>
          <p:nvPr userDrawn="1"/>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F9282C-78BA-41C5-849F-5DE124183D24}"/>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555979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IDE BY SIDE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1" name="Text Placeholder 5">
            <a:extLst>
              <a:ext uri="{FF2B5EF4-FFF2-40B4-BE49-F238E27FC236}">
                <a16:creationId xmlns:a16="http://schemas.microsoft.com/office/drawing/2014/main" id="{F3DC7827-5A42-4D57-AB98-DC47C0B3D5F8}"/>
              </a:ext>
            </a:extLst>
          </p:cNvPr>
          <p:cNvSpPr>
            <a:spLocks noGrp="1"/>
          </p:cNvSpPr>
          <p:nvPr>
            <p:ph type="body" sz="quarter" idx="12" hasCustomPrompt="1"/>
          </p:nvPr>
        </p:nvSpPr>
        <p:spPr>
          <a:xfrm>
            <a:off x="2793207"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5" name="Straight Connector 14">
            <a:extLst>
              <a:ext uri="{FF2B5EF4-FFF2-40B4-BE49-F238E27FC236}">
                <a16:creationId xmlns:a16="http://schemas.microsoft.com/office/drawing/2014/main" id="{BBBEB29B-D0DF-4816-B4DE-29BFAD130A38}"/>
              </a:ext>
            </a:extLst>
          </p:cNvPr>
          <p:cNvCxnSpPr>
            <a:cxnSpLocks/>
          </p:cNvCxnSpPr>
          <p:nvPr/>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13BC9725-9963-4C6E-B2B7-3AEC4009CB0A}"/>
              </a:ext>
            </a:extLst>
          </p:cNvPr>
          <p:cNvSpPr>
            <a:spLocks noGrp="1"/>
          </p:cNvSpPr>
          <p:nvPr>
            <p:ph type="body" sz="quarter" idx="13"/>
          </p:nvPr>
        </p:nvSpPr>
        <p:spPr>
          <a:xfrm>
            <a:off x="2793207"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7" name="Text Placeholder 5">
            <a:extLst>
              <a:ext uri="{FF2B5EF4-FFF2-40B4-BE49-F238E27FC236}">
                <a16:creationId xmlns:a16="http://schemas.microsoft.com/office/drawing/2014/main" id="{1D893448-B537-48A1-83FF-EFE5FDEFD8E9}"/>
              </a:ext>
            </a:extLst>
          </p:cNvPr>
          <p:cNvSpPr>
            <a:spLocks noGrp="1"/>
          </p:cNvSpPr>
          <p:nvPr>
            <p:ph type="body" sz="quarter" idx="14" hasCustomPrompt="1"/>
          </p:nvPr>
        </p:nvSpPr>
        <p:spPr>
          <a:xfrm>
            <a:off x="5197793"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8" name="Straight Connector 17">
            <a:extLst>
              <a:ext uri="{FF2B5EF4-FFF2-40B4-BE49-F238E27FC236}">
                <a16:creationId xmlns:a16="http://schemas.microsoft.com/office/drawing/2014/main" id="{610FB0AC-3FC6-49F8-B68B-A9D9A27435A3}"/>
              </a:ext>
            </a:extLst>
          </p:cNvPr>
          <p:cNvCxnSpPr>
            <a:cxnSpLocks/>
          </p:cNvCxnSpPr>
          <p:nvPr/>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04E1851B-D727-4639-BE2D-9DBED9622F93}"/>
              </a:ext>
            </a:extLst>
          </p:cNvPr>
          <p:cNvSpPr>
            <a:spLocks noGrp="1"/>
          </p:cNvSpPr>
          <p:nvPr>
            <p:ph type="body" sz="quarter" idx="15"/>
          </p:nvPr>
        </p:nvSpPr>
        <p:spPr>
          <a:xfrm>
            <a:off x="5197793"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4" name="Rectangle 13">
            <a:extLst>
              <a:ext uri="{FF2B5EF4-FFF2-40B4-BE49-F238E27FC236}">
                <a16:creationId xmlns:a16="http://schemas.microsoft.com/office/drawing/2014/main" id="{970A5683-3F08-4CB8-B44C-2BFCA357A8E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13" name="Straight Connector 12">
            <a:extLst>
              <a:ext uri="{FF2B5EF4-FFF2-40B4-BE49-F238E27FC236}">
                <a16:creationId xmlns:a16="http://schemas.microsoft.com/office/drawing/2014/main" id="{E6B04544-45F0-45DC-AC8B-9FE531EBC61B}"/>
              </a:ext>
            </a:extLst>
          </p:cNvPr>
          <p:cNvCxnSpPr>
            <a:cxnSpLocks/>
          </p:cNvCxnSpPr>
          <p:nvPr userDrawn="1"/>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BEB29B-D0DF-4816-B4DE-29BFAD130A38}"/>
              </a:ext>
            </a:extLst>
          </p:cNvPr>
          <p:cNvCxnSpPr>
            <a:cxnSpLocks/>
          </p:cNvCxnSpPr>
          <p:nvPr userDrawn="1"/>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0FB0AC-3FC6-49F8-B68B-A9D9A27435A3}"/>
              </a:ext>
            </a:extLst>
          </p:cNvPr>
          <p:cNvCxnSpPr>
            <a:cxnSpLocks/>
          </p:cNvCxnSpPr>
          <p:nvPr userDrawn="1"/>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70A5683-3F08-4CB8-B44C-2BFCA357A8E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306452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9" name="Rectangle 8">
            <a:extLst>
              <a:ext uri="{FF2B5EF4-FFF2-40B4-BE49-F238E27FC236}">
                <a16:creationId xmlns:a16="http://schemas.microsoft.com/office/drawing/2014/main" id="{413CD1A6-CAFA-4714-81D2-46964C7CFCC0}"/>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cxnSp>
        <p:nvCxnSpPr>
          <p:cNvPr id="8" name="Straight Connector 7">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13CD1A6-CAFA-4714-81D2-46964C7CFCC0}"/>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018393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CHAR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8" name="Chart Placeholder 4">
            <a:extLst>
              <a:ext uri="{FF2B5EF4-FFF2-40B4-BE49-F238E27FC236}">
                <a16:creationId xmlns:a16="http://schemas.microsoft.com/office/drawing/2014/main" id="{BA57FF9B-73C2-4B2C-B1C0-C2F22DD331E2}"/>
              </a:ext>
            </a:extLst>
          </p:cNvPr>
          <p:cNvSpPr>
            <a:spLocks noGrp="1"/>
          </p:cNvSpPr>
          <p:nvPr>
            <p:ph type="chart" sz="quarter" idx="15"/>
          </p:nvPr>
        </p:nvSpPr>
        <p:spPr>
          <a:xfrm>
            <a:off x="3886200" y="2235200"/>
            <a:ext cx="3497580" cy="7040880"/>
          </a:xfrm>
        </p:spPr>
        <p:txBody>
          <a:bodyPr/>
          <a:lstStyle>
            <a:lvl1pPr marL="0" indent="0">
              <a:buNone/>
              <a:defRPr/>
            </a:lvl1pPr>
          </a:lstStyle>
          <a:p>
            <a:r>
              <a:rPr lang="en-US"/>
              <a:t>Click icon to add chart</a:t>
            </a:r>
            <a:endParaRPr lang="en-CA"/>
          </a:p>
        </p:txBody>
      </p:sp>
      <p:sp>
        <p:nvSpPr>
          <p:cNvPr id="7" name="Rectangle 6">
            <a:extLst>
              <a:ext uri="{FF2B5EF4-FFF2-40B4-BE49-F238E27FC236}">
                <a16:creationId xmlns:a16="http://schemas.microsoft.com/office/drawing/2014/main" id="{8F1A71AB-DCC4-4C5C-B503-A0A7AEDB4306}"/>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6" name="Rectangle 5">
            <a:extLst>
              <a:ext uri="{FF2B5EF4-FFF2-40B4-BE49-F238E27FC236}">
                <a16:creationId xmlns:a16="http://schemas.microsoft.com/office/drawing/2014/main" id="{8F1A71AB-DCC4-4C5C-B503-A0A7AEDB430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416980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97AD-4158-47A5-8C0D-B0380C74E7F8}"/>
              </a:ext>
            </a:extLst>
          </p:cNvPr>
          <p:cNvSpPr>
            <a:spLocks noGrp="1"/>
          </p:cNvSpPr>
          <p:nvPr>
            <p:ph type="title"/>
          </p:nvPr>
        </p:nvSpPr>
        <p:spPr/>
        <p:txBody>
          <a:bodyPr/>
          <a:lstStyle/>
          <a:p>
            <a:r>
              <a:rPr lang="en-US"/>
              <a:t>Click to edit Master title style</a:t>
            </a:r>
            <a:endParaRPr lang="en-CA"/>
          </a:p>
        </p:txBody>
      </p:sp>
      <p:sp>
        <p:nvSpPr>
          <p:cNvPr id="19" name="Text Placeholder 15">
            <a:extLst>
              <a:ext uri="{FF2B5EF4-FFF2-40B4-BE49-F238E27FC236}">
                <a16:creationId xmlns:a16="http://schemas.microsoft.com/office/drawing/2014/main" id="{1FF65B05-E165-4491-A2BE-BEED27ADDE6D}"/>
              </a:ext>
            </a:extLst>
          </p:cNvPr>
          <p:cNvSpPr>
            <a:spLocks noGrp="1"/>
          </p:cNvSpPr>
          <p:nvPr>
            <p:ph type="body" sz="quarter" idx="13" hasCustomPrompt="1"/>
          </p:nvPr>
        </p:nvSpPr>
        <p:spPr>
          <a:xfrm>
            <a:off x="5590991" y="2233928"/>
            <a:ext cx="1938522" cy="1262234"/>
          </a:xfrm>
          <a:prstGeom prst="homePlate">
            <a:avLst>
              <a:gd name="adj" fmla="val 28972"/>
            </a:avLst>
          </a:prstGeom>
          <a:solidFill>
            <a:schemeClr val="accent1"/>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8" name="Text Placeholder 15">
            <a:extLst>
              <a:ext uri="{FF2B5EF4-FFF2-40B4-BE49-F238E27FC236}">
                <a16:creationId xmlns:a16="http://schemas.microsoft.com/office/drawing/2014/main" id="{7703F29E-2993-44A1-9C3A-F749F7422BC4}"/>
              </a:ext>
            </a:extLst>
          </p:cNvPr>
          <p:cNvSpPr>
            <a:spLocks noGrp="1"/>
          </p:cNvSpPr>
          <p:nvPr>
            <p:ph type="body" sz="quarter" idx="12" hasCustomPrompt="1"/>
          </p:nvPr>
        </p:nvSpPr>
        <p:spPr>
          <a:xfrm>
            <a:off x="3869384" y="2233928"/>
            <a:ext cx="1888828" cy="1262234"/>
          </a:xfrm>
          <a:prstGeom prst="homePlate">
            <a:avLst>
              <a:gd name="adj" fmla="val 28972"/>
            </a:avLst>
          </a:prstGeom>
          <a:solidFill>
            <a:schemeClr val="accent4">
              <a:lumMod val="75000"/>
            </a:schemeClr>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7" name="Text Placeholder 15">
            <a:extLst>
              <a:ext uri="{FF2B5EF4-FFF2-40B4-BE49-F238E27FC236}">
                <a16:creationId xmlns:a16="http://schemas.microsoft.com/office/drawing/2014/main" id="{B511C257-025C-46E0-AF1F-74954EFE8C6A}"/>
              </a:ext>
            </a:extLst>
          </p:cNvPr>
          <p:cNvSpPr>
            <a:spLocks noGrp="1"/>
          </p:cNvSpPr>
          <p:nvPr>
            <p:ph type="body" sz="quarter" idx="11" hasCustomPrompt="1"/>
          </p:nvPr>
        </p:nvSpPr>
        <p:spPr>
          <a:xfrm>
            <a:off x="2098084" y="2233928"/>
            <a:ext cx="1938522" cy="1262234"/>
          </a:xfrm>
          <a:prstGeom prst="homePlate">
            <a:avLst>
              <a:gd name="adj" fmla="val 28972"/>
            </a:avLst>
          </a:prstGeom>
          <a:solidFill>
            <a:schemeClr val="accent3"/>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6" name="Text Placeholder 15">
            <a:extLst>
              <a:ext uri="{FF2B5EF4-FFF2-40B4-BE49-F238E27FC236}">
                <a16:creationId xmlns:a16="http://schemas.microsoft.com/office/drawing/2014/main" id="{244BA3D7-FC5B-4E07-9018-720111DD5265}"/>
              </a:ext>
            </a:extLst>
          </p:cNvPr>
          <p:cNvSpPr>
            <a:spLocks noGrp="1"/>
          </p:cNvSpPr>
          <p:nvPr>
            <p:ph type="body" sz="quarter" idx="10" hasCustomPrompt="1"/>
          </p:nvPr>
        </p:nvSpPr>
        <p:spPr>
          <a:xfrm>
            <a:off x="388622" y="2233928"/>
            <a:ext cx="1888828" cy="1262234"/>
          </a:xfrm>
          <a:prstGeom prst="homePlate">
            <a:avLst>
              <a:gd name="adj" fmla="val 28972"/>
            </a:avLst>
          </a:prstGeom>
          <a:solidFill>
            <a:srgbClr val="F36624"/>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21" name="Text Placeholder 20">
            <a:extLst>
              <a:ext uri="{FF2B5EF4-FFF2-40B4-BE49-F238E27FC236}">
                <a16:creationId xmlns:a16="http://schemas.microsoft.com/office/drawing/2014/main" id="{96DE899A-9FAA-4763-851E-7DF3B91DB5F5}"/>
              </a:ext>
            </a:extLst>
          </p:cNvPr>
          <p:cNvSpPr>
            <a:spLocks noGrp="1"/>
          </p:cNvSpPr>
          <p:nvPr>
            <p:ph type="body" sz="quarter" idx="14"/>
          </p:nvPr>
        </p:nvSpPr>
        <p:spPr>
          <a:xfrm>
            <a:off x="388624" y="3688080"/>
            <a:ext cx="170946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2" name="Text Placeholder 20">
            <a:extLst>
              <a:ext uri="{FF2B5EF4-FFF2-40B4-BE49-F238E27FC236}">
                <a16:creationId xmlns:a16="http://schemas.microsoft.com/office/drawing/2014/main" id="{579D114D-721B-47C1-884C-A682B44A936A}"/>
              </a:ext>
            </a:extLst>
          </p:cNvPr>
          <p:cNvSpPr>
            <a:spLocks noGrp="1"/>
          </p:cNvSpPr>
          <p:nvPr>
            <p:ph type="body" sz="quarter" idx="15"/>
          </p:nvPr>
        </p:nvSpPr>
        <p:spPr>
          <a:xfrm>
            <a:off x="2170442" y="3688080"/>
            <a:ext cx="170021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3" name="Text Placeholder 20">
            <a:extLst>
              <a:ext uri="{FF2B5EF4-FFF2-40B4-BE49-F238E27FC236}">
                <a16:creationId xmlns:a16="http://schemas.microsoft.com/office/drawing/2014/main" id="{D9143DB6-F29B-471A-8CA3-CF25F246A72E}"/>
              </a:ext>
            </a:extLst>
          </p:cNvPr>
          <p:cNvSpPr>
            <a:spLocks noGrp="1"/>
          </p:cNvSpPr>
          <p:nvPr>
            <p:ph type="body" sz="quarter" idx="16"/>
          </p:nvPr>
        </p:nvSpPr>
        <p:spPr>
          <a:xfrm>
            <a:off x="3943016" y="3688080"/>
            <a:ext cx="1719820"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4" name="Text Placeholder 20">
            <a:extLst>
              <a:ext uri="{FF2B5EF4-FFF2-40B4-BE49-F238E27FC236}">
                <a16:creationId xmlns:a16="http://schemas.microsoft.com/office/drawing/2014/main" id="{914E3526-C8B9-4CD0-A97E-50CE3E2C75F7}"/>
              </a:ext>
            </a:extLst>
          </p:cNvPr>
          <p:cNvSpPr>
            <a:spLocks noGrp="1"/>
          </p:cNvSpPr>
          <p:nvPr>
            <p:ph type="body" sz="quarter" idx="17"/>
          </p:nvPr>
        </p:nvSpPr>
        <p:spPr>
          <a:xfrm>
            <a:off x="5735193" y="3688080"/>
            <a:ext cx="1648587"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6" name="Text Placeholder 25">
            <a:extLst>
              <a:ext uri="{FF2B5EF4-FFF2-40B4-BE49-F238E27FC236}">
                <a16:creationId xmlns:a16="http://schemas.microsoft.com/office/drawing/2014/main" id="{C1C50A48-BF95-4240-9867-0F04672FFD93}"/>
              </a:ext>
            </a:extLst>
          </p:cNvPr>
          <p:cNvSpPr>
            <a:spLocks noGrp="1"/>
          </p:cNvSpPr>
          <p:nvPr>
            <p:ph type="body" sz="quarter" idx="18" hasCustomPrompt="1"/>
          </p:nvPr>
        </p:nvSpPr>
        <p:spPr>
          <a:xfrm>
            <a:off x="388620" y="8382000"/>
            <a:ext cx="6995160" cy="894080"/>
          </a:xfrm>
          <a:solidFill>
            <a:schemeClr val="accent1"/>
          </a:solidFill>
        </p:spPr>
        <p:txBody>
          <a:bodyPr anchor="ctr" anchorCtr="1"/>
          <a:lstStyle>
            <a:lvl1pPr marL="0" indent="0" algn="ctr">
              <a:spcAft>
                <a:spcPts val="0"/>
              </a:spcAft>
              <a:buNone/>
              <a:defRPr>
                <a:solidFill>
                  <a:schemeClr val="bg1"/>
                </a:solidFill>
                <a:latin typeface="+mj-lt"/>
              </a:defRPr>
            </a:lvl1pPr>
            <a:lvl2pPr marL="192514" indent="0">
              <a:buNone/>
              <a:defRPr/>
            </a:lvl2pPr>
            <a:lvl3pPr marL="385029" indent="0">
              <a:buNone/>
              <a:defRPr/>
            </a:lvl3pPr>
            <a:lvl4pPr marL="578525" indent="0">
              <a:buNone/>
              <a:defRPr/>
            </a:lvl4pPr>
            <a:lvl5pPr marL="771041" indent="0">
              <a:buNone/>
              <a:defRPr/>
            </a:lvl5pPr>
          </a:lstStyle>
          <a:p>
            <a:pPr lvl="0"/>
            <a:r>
              <a:rPr lang="en-US" dirty="0"/>
              <a:t>Click to edit Takeaway comment</a:t>
            </a:r>
            <a:endParaRPr lang="en-CA" dirty="0"/>
          </a:p>
        </p:txBody>
      </p:sp>
      <p:sp>
        <p:nvSpPr>
          <p:cNvPr id="15" name="Rectangle 14">
            <a:extLst>
              <a:ext uri="{FF2B5EF4-FFF2-40B4-BE49-F238E27FC236}">
                <a16:creationId xmlns:a16="http://schemas.microsoft.com/office/drawing/2014/main" id="{375A2BFB-4B96-44B6-AAEE-8C33E2F307B7}"/>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13" name="Rectangle 12">
            <a:extLst>
              <a:ext uri="{FF2B5EF4-FFF2-40B4-BE49-F238E27FC236}">
                <a16:creationId xmlns:a16="http://schemas.microsoft.com/office/drawing/2014/main" id="{375A2BFB-4B96-44B6-AAEE-8C33E2F307B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2921700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HANK YOU A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Rectangle 4">
            <a:extLst>
              <a:ext uri="{FF2B5EF4-FFF2-40B4-BE49-F238E27FC236}">
                <a16:creationId xmlns:a16="http://schemas.microsoft.com/office/drawing/2014/main" id="{C8EFB11D-79FE-4C8D-B300-DD8D25D82EDA}"/>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4" name="TextBox 3">
            <a:extLst>
              <a:ext uri="{FF2B5EF4-FFF2-40B4-BE49-F238E27FC236}">
                <a16:creationId xmlns:a16="http://schemas.microsoft.com/office/drawing/2014/main" id="{7E8B4A7D-B1CA-4FE9-BB26-34CDDFFFA412}"/>
              </a:ext>
            </a:extLst>
          </p:cNvPr>
          <p:cNvSpPr txBox="1"/>
          <p:nvPr userDrawn="1"/>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6" name="Rectangle 5">
            <a:extLst>
              <a:ext uri="{FF2B5EF4-FFF2-40B4-BE49-F238E27FC236}">
                <a16:creationId xmlns:a16="http://schemas.microsoft.com/office/drawing/2014/main" id="{C8EFB11D-79FE-4C8D-B300-DD8D25D82EDA}"/>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3308828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HANK YOU A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sp>
        <p:nvSpPr>
          <p:cNvPr id="6" name="Rectangle 5">
            <a:extLst>
              <a:ext uri="{FF2B5EF4-FFF2-40B4-BE49-F238E27FC236}">
                <a16:creationId xmlns:a16="http://schemas.microsoft.com/office/drawing/2014/main" id="{EA096C3A-13AE-49BF-8387-F78C753CB771}"/>
              </a:ext>
            </a:extLst>
          </p:cNvPr>
          <p:cNvSpPr/>
          <p:nvPr/>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
        <p:nvSpPr>
          <p:cNvPr id="7" name="TextBox 6">
            <a:extLst>
              <a:ext uri="{FF2B5EF4-FFF2-40B4-BE49-F238E27FC236}">
                <a16:creationId xmlns:a16="http://schemas.microsoft.com/office/drawing/2014/main" id="{7E8B4A7D-B1CA-4FE9-BB26-34CDDFFFA412}"/>
              </a:ext>
            </a:extLst>
          </p:cNvPr>
          <p:cNvSpPr txBox="1"/>
          <p:nvPr userDrawn="1"/>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8" name="Rectangle 7">
            <a:extLst>
              <a:ext uri="{FF2B5EF4-FFF2-40B4-BE49-F238E27FC236}">
                <a16:creationId xmlns:a16="http://schemas.microsoft.com/office/drawing/2014/main" id="{EA096C3A-13AE-49BF-8387-F78C753CB771}"/>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18109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B ENGLIS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8" name="Rectangle 7">
            <a:extLst>
              <a:ext uri="{FF2B5EF4-FFF2-40B4-BE49-F238E27FC236}">
                <a16:creationId xmlns:a16="http://schemas.microsoft.com/office/drawing/2014/main" id="{8003AD83-D689-42DB-BA66-E1B364D93E6B}"/>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9" name="Picture 8">
            <a:extLst>
              <a:ext uri="{FF2B5EF4-FFF2-40B4-BE49-F238E27FC236}">
                <a16:creationId xmlns:a16="http://schemas.microsoft.com/office/drawing/2014/main" id="{8B91E9A2-43E8-4736-8675-22ED3C54A4DB}"/>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10" name="Straight Connector 9">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4" name="Rectangle 13">
            <a:extLst>
              <a:ext uri="{FF2B5EF4-FFF2-40B4-BE49-F238E27FC236}">
                <a16:creationId xmlns:a16="http://schemas.microsoft.com/office/drawing/2014/main" id="{8003AD83-D689-42DB-BA66-E1B364D93E6B}"/>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8B91E9A2-43E8-4736-8675-22ED3C54A4DB}"/>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16" name="Straight Connector 15">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8" name="Rectangle 17">
            <a:extLst>
              <a:ext uri="{FF2B5EF4-FFF2-40B4-BE49-F238E27FC236}">
                <a16:creationId xmlns:a16="http://schemas.microsoft.com/office/drawing/2014/main" id="{8003AD83-D689-42DB-BA66-E1B364D93E6B}"/>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9" name="Picture 18">
            <a:extLst>
              <a:ext uri="{FF2B5EF4-FFF2-40B4-BE49-F238E27FC236}">
                <a16:creationId xmlns:a16="http://schemas.microsoft.com/office/drawing/2014/main" id="{8B91E9A2-43E8-4736-8675-22ED3C54A4D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316430102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HANK YOU B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F7A3D3-E079-489D-BFA1-93CFE25C08FC}"/>
              </a:ext>
            </a:extLst>
          </p:cNvPr>
          <p:cNvGrpSpPr/>
          <p:nvPr/>
        </p:nvGrpSpPr>
        <p:grpSpPr>
          <a:xfrm>
            <a:off x="1894528" y="352044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grpSp>
        <p:nvGrpSpPr>
          <p:cNvPr id="5" name="Group 4">
            <a:extLst>
              <a:ext uri="{FF2B5EF4-FFF2-40B4-BE49-F238E27FC236}">
                <a16:creationId xmlns:a16="http://schemas.microsoft.com/office/drawing/2014/main" id="{A2F7A3D3-E079-489D-BFA1-93CFE25C08FC}"/>
              </a:ext>
            </a:extLst>
          </p:cNvPr>
          <p:cNvGrpSpPr/>
          <p:nvPr userDrawn="1"/>
        </p:nvGrpSpPr>
        <p:grpSpPr>
          <a:xfrm>
            <a:off x="1894528" y="3520440"/>
            <a:ext cx="3983354" cy="3017520"/>
            <a:chOff x="2971802" y="1371600"/>
            <a:chExt cx="6248398" cy="2057400"/>
          </a:xfrm>
        </p:grpSpPr>
        <p:sp>
          <p:nvSpPr>
            <p:cNvPr id="6" name="TextBox 5">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7" name="Rectangle 6">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Tree>
    <p:extLst>
      <p:ext uri="{BB962C8B-B14F-4D97-AF65-F5344CB8AC3E}">
        <p14:creationId xmlns:p14="http://schemas.microsoft.com/office/powerpoint/2010/main" val="3619040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HANK YOU B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459D78-F431-443C-9E7D-2CF154D474CE}"/>
              </a:ext>
            </a:extLst>
          </p:cNvPr>
          <p:cNvGrpSpPr/>
          <p:nvPr/>
        </p:nvGrpSpPr>
        <p:grpSpPr>
          <a:xfrm>
            <a:off x="1894528" y="251460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grpSp>
        <p:nvGrpSpPr>
          <p:cNvPr id="6" name="Group 5">
            <a:extLst>
              <a:ext uri="{FF2B5EF4-FFF2-40B4-BE49-F238E27FC236}">
                <a16:creationId xmlns:a16="http://schemas.microsoft.com/office/drawing/2014/main" id="{18459D78-F431-443C-9E7D-2CF154D474CE}"/>
              </a:ext>
            </a:extLst>
          </p:cNvPr>
          <p:cNvGrpSpPr/>
          <p:nvPr userDrawn="1"/>
        </p:nvGrpSpPr>
        <p:grpSpPr>
          <a:xfrm>
            <a:off x="1894528" y="2514600"/>
            <a:ext cx="3983354" cy="3017520"/>
            <a:chOff x="2971802" y="1371600"/>
            <a:chExt cx="6248398" cy="2057400"/>
          </a:xfrm>
        </p:grpSpPr>
        <p:sp>
          <p:nvSpPr>
            <p:cNvPr id="7" name="TextBox 6">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8" name="Rectangle 7">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Tree>
    <p:extLst>
      <p:ext uri="{BB962C8B-B14F-4D97-AF65-F5344CB8AC3E}">
        <p14:creationId xmlns:p14="http://schemas.microsoft.com/office/powerpoint/2010/main" val="2130558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Q&amp;A">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B72C50-7F63-4CB2-B227-1E84C83192A3}"/>
              </a:ext>
            </a:extLst>
          </p:cNvPr>
          <p:cNvSpPr txBox="1"/>
          <p:nvPr/>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
        <p:nvSpPr>
          <p:cNvPr id="7" name="Picture Placeholder 6">
            <a:extLst>
              <a:ext uri="{FF2B5EF4-FFF2-40B4-BE49-F238E27FC236}">
                <a16:creationId xmlns:a16="http://schemas.microsoft.com/office/drawing/2014/main" id="{0200A1CD-6B5C-45F4-8447-0BECC715739F}"/>
              </a:ext>
            </a:extLst>
          </p:cNvPr>
          <p:cNvSpPr>
            <a:spLocks noGrp="1"/>
          </p:cNvSpPr>
          <p:nvPr>
            <p:ph type="pic" sz="quarter" idx="10"/>
          </p:nvPr>
        </p:nvSpPr>
        <p:spPr>
          <a:xfrm>
            <a:off x="3886200" y="0"/>
            <a:ext cx="3886200" cy="10058400"/>
          </a:xfrm>
          <a:noFill/>
        </p:spPr>
        <p:txBody>
          <a:bodyPr/>
          <a:lstStyle>
            <a:lvl1pPr marL="0" indent="0">
              <a:buNone/>
              <a:defRPr/>
            </a:lvl1pPr>
          </a:lstStyle>
          <a:p>
            <a:r>
              <a:rPr lang="en-US"/>
              <a:t>Click icon to add picture</a:t>
            </a:r>
            <a:endParaRPr lang="en-CA"/>
          </a:p>
        </p:txBody>
      </p:sp>
      <p:sp>
        <p:nvSpPr>
          <p:cNvPr id="4" name="TextBox 3">
            <a:extLst>
              <a:ext uri="{FF2B5EF4-FFF2-40B4-BE49-F238E27FC236}">
                <a16:creationId xmlns:a16="http://schemas.microsoft.com/office/drawing/2014/main" id="{2BB72C50-7F63-4CB2-B227-1E84C83192A3}"/>
              </a:ext>
            </a:extLst>
          </p:cNvPr>
          <p:cNvSpPr txBox="1"/>
          <p:nvPr userDrawn="1"/>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Tree>
    <p:extLst>
      <p:ext uri="{BB962C8B-B14F-4D97-AF65-F5344CB8AC3E}">
        <p14:creationId xmlns:p14="http://schemas.microsoft.com/office/powerpoint/2010/main" val="116034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Main Title Slide">
    <p:bg>
      <p:bgPr>
        <a:solidFill>
          <a:schemeClr val="bg1"/>
        </a:solidFill>
        <a:effectLst/>
      </p:bgPr>
    </p:bg>
    <p:spTree>
      <p:nvGrpSpPr>
        <p:cNvPr id="1" name=""/>
        <p:cNvGrpSpPr/>
        <p:nvPr/>
      </p:nvGrpSpPr>
      <p:grpSpPr>
        <a:xfrm>
          <a:off x="0" y="0"/>
          <a:ext cx="0" cy="0"/>
          <a:chOff x="0" y="0"/>
          <a:chExt cx="0" cy="0"/>
        </a:xfrm>
      </p:grpSpPr>
      <p:sp>
        <p:nvSpPr>
          <p:cNvPr id="3" name="Subtitle"/>
          <p:cNvSpPr>
            <a:spLocks noGrp="1"/>
          </p:cNvSpPr>
          <p:nvPr>
            <p:ph type="subTitle" idx="4"/>
          </p:nvPr>
        </p:nvSpPr>
        <p:spPr>
          <a:xfrm>
            <a:off x="388620" y="5029200"/>
            <a:ext cx="6995160" cy="1676400"/>
          </a:xfrm>
          <a:prstGeom prst="rect">
            <a:avLst/>
          </a:prstGeom>
        </p:spPr>
        <p:txBody>
          <a:bodyPr wrap="square" lIns="91440" tIns="0" rIns="0" bIns="0">
            <a:normAutofit/>
          </a:bodyPr>
          <a:lstStyle>
            <a:lvl1pPr marL="0" indent="0">
              <a:buNone/>
              <a:defRPr sz="1650" b="0">
                <a:solidFill>
                  <a:schemeClr val="accent1"/>
                </a:solidFill>
                <a:latin typeface="Franklin Gothic Medium" panose="020B0603020102020204" pitchFamily="34" charset="0"/>
              </a:defRPr>
            </a:lvl1pPr>
          </a:lstStyle>
          <a:p>
            <a:r>
              <a:rPr lang="en-US"/>
              <a:t>Click to edit Master subtitle style</a:t>
            </a:r>
            <a:endParaRPr dirty="0"/>
          </a:p>
        </p:txBody>
      </p:sp>
      <p:sp>
        <p:nvSpPr>
          <p:cNvPr id="2" name="Title 1">
            <a:extLst>
              <a:ext uri="{FF2B5EF4-FFF2-40B4-BE49-F238E27FC236}">
                <a16:creationId xmlns:a16="http://schemas.microsoft.com/office/drawing/2014/main" id="{0A8646AC-B39E-6949-8691-9E76A14B14C9}"/>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HEADER AND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0561416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OVER 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0" y="782320"/>
            <a:ext cx="3497580" cy="2794000"/>
          </a:xfrm>
        </p:spPr>
        <p:txBody>
          <a:bodyPr/>
          <a:lstStyle>
            <a:lvl1pPr algn="r">
              <a:lnSpc>
                <a:spcPct val="80000"/>
              </a:lnSpc>
              <a:defRPr sz="3713"/>
            </a:lvl1pPr>
          </a:lstStyle>
          <a:p>
            <a:r>
              <a:rPr lang="en-US" dirty="0"/>
              <a:t>Click to edit Cover Page title</a:t>
            </a:r>
            <a:endParaRPr lang="en-CA" dirty="0"/>
          </a:p>
        </p:txBody>
      </p:sp>
    </p:spTree>
    <p:extLst>
      <p:ext uri="{BB962C8B-B14F-4D97-AF65-F5344CB8AC3E}">
        <p14:creationId xmlns:p14="http://schemas.microsoft.com/office/powerpoint/2010/main" val="3742072871"/>
      </p:ext>
    </p:extLst>
  </p:cSld>
  <p:clrMapOvr>
    <a:masterClrMapping/>
  </p:clrMapOvr>
  <p:extLst>
    <p:ext uri="{DCECCB84-F9BA-43D5-87BE-67443E8EF086}">
      <p15:sldGuideLst xmlns:p15="http://schemas.microsoft.com/office/powerpoint/2012/main">
        <p15:guide id="1" orient="horz" pos="2394" userDrawn="1">
          <p15:clr>
            <a:srgbClr val="FBAE40"/>
          </p15:clr>
        </p15:guide>
        <p15:guide id="2" orient="horz" pos="225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OVER 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3632200"/>
            <a:ext cx="6995160" cy="2794000"/>
          </a:xfrm>
        </p:spPr>
        <p:txBody>
          <a:bodyPr/>
          <a:lstStyle>
            <a:lvl1pPr algn="l">
              <a:lnSpc>
                <a:spcPct val="80000"/>
              </a:lnSpc>
              <a:defRPr sz="3713"/>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388620" y="9653270"/>
            <a:ext cx="544068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BAD736-3E49-4EC0-8A44-12F2B55A92F8}"/>
              </a:ext>
            </a:extLst>
          </p:cNvPr>
          <p:cNvPicPr>
            <a:picLocks noChangeAspect="1"/>
          </p:cNvPicPr>
          <p:nvPr userDrawn="1"/>
        </p:nvPicPr>
        <p:blipFill>
          <a:blip r:embed="rId2"/>
          <a:stretch>
            <a:fillRect/>
          </a:stretch>
        </p:blipFill>
        <p:spPr>
          <a:xfrm>
            <a:off x="5894070" y="9387841"/>
            <a:ext cx="1489710" cy="504395"/>
          </a:xfrm>
          <a:prstGeom prst="rect">
            <a:avLst/>
          </a:prstGeom>
        </p:spPr>
      </p:pic>
    </p:spTree>
    <p:extLst>
      <p:ext uri="{BB962C8B-B14F-4D97-AF65-F5344CB8AC3E}">
        <p14:creationId xmlns:p14="http://schemas.microsoft.com/office/powerpoint/2010/main" val="203356407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OVER B ENGLIS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8" name="Rectangle 7">
            <a:extLst>
              <a:ext uri="{FF2B5EF4-FFF2-40B4-BE49-F238E27FC236}">
                <a16:creationId xmlns:a16="http://schemas.microsoft.com/office/drawing/2014/main" id="{8003AD83-D689-42DB-BA66-E1B364D93E6B}"/>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9" name="Picture 8">
            <a:extLst>
              <a:ext uri="{FF2B5EF4-FFF2-40B4-BE49-F238E27FC236}">
                <a16:creationId xmlns:a16="http://schemas.microsoft.com/office/drawing/2014/main" id="{8B91E9A2-43E8-4736-8675-22ED3C54A4D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202896902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OVER B FRENC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068335F4-EA2C-4B7A-A0CA-B84856D0F200}"/>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2E69C07D-4EB8-47DF-A6D4-D4EFD3D7A780}"/>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211634495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COVER C ENGLISH">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AB959-1567-4237-A520-FCBE7815F14A}"/>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7" name="Rectangle 6">
            <a:extLst>
              <a:ext uri="{FF2B5EF4-FFF2-40B4-BE49-F238E27FC236}">
                <a16:creationId xmlns:a16="http://schemas.microsoft.com/office/drawing/2014/main" id="{A5A97474-7E8C-4B0C-A5F3-51E07EA4C499}"/>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241D5216-6CD8-4701-AECD-D5D0EDBEE2B8}"/>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31003690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VER B FRENC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6995160" cy="630978"/>
          </a:xfrm>
          <a:prstGeom prst="rect">
            <a:avLst/>
          </a:prstGeom>
        </p:spPr>
        <p:txBody>
          <a:bodyPr>
            <a:noAutofit/>
          </a:bodyPr>
          <a:lstStyle>
            <a:lvl1pPr marL="0" indent="0">
              <a:buNone/>
              <a:defRPr sz="148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068335F4-EA2C-4B7A-A0CA-B84856D0F200}"/>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2E69C07D-4EB8-47DF-A6D4-D4EFD3D7A780}"/>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9" name="Straight Connector 8">
            <a:extLst>
              <a:ext uri="{FF2B5EF4-FFF2-40B4-BE49-F238E27FC236}">
                <a16:creationId xmlns:a16="http://schemas.microsoft.com/office/drawing/2014/main" id="{DC0FA986-59B9-4C05-B699-4C0AF8B519EB}"/>
              </a:ext>
            </a:extLst>
          </p:cNvPr>
          <p:cNvCxnSpPr>
            <a:cxnSpLocks/>
          </p:cNvCxnSpPr>
          <p:nvPr/>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4" name="Rectangle 13">
            <a:extLst>
              <a:ext uri="{FF2B5EF4-FFF2-40B4-BE49-F238E27FC236}">
                <a16:creationId xmlns:a16="http://schemas.microsoft.com/office/drawing/2014/main" id="{068335F4-EA2C-4B7A-A0CA-B84856D0F200}"/>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2E69C07D-4EB8-47DF-A6D4-D4EFD3D7A780}"/>
              </a:ext>
            </a:extLst>
          </p:cNvPr>
          <p:cNvPicPr>
            <a:picLocks noChangeAspect="1"/>
          </p:cNvPicPr>
          <p:nvPr/>
        </p:nvPicPr>
        <p:blipFill>
          <a:blip r:embed="rId2"/>
          <a:stretch>
            <a:fillRect/>
          </a:stretch>
        </p:blipFill>
        <p:spPr>
          <a:xfrm>
            <a:off x="283370" y="600712"/>
            <a:ext cx="1967446" cy="666152"/>
          </a:xfrm>
          <a:prstGeom prst="rect">
            <a:avLst/>
          </a:prstGeom>
        </p:spPr>
      </p:pic>
      <p:cxnSp>
        <p:nvCxnSpPr>
          <p:cNvPr id="16" name="Straight Connector 15">
            <a:extLst>
              <a:ext uri="{FF2B5EF4-FFF2-40B4-BE49-F238E27FC236}">
                <a16:creationId xmlns:a16="http://schemas.microsoft.com/office/drawing/2014/main" id="{DC0FA986-59B9-4C05-B699-4C0AF8B519EB}"/>
              </a:ext>
            </a:extLst>
          </p:cNvPr>
          <p:cNvCxnSpPr>
            <a:cxnSpLocks/>
          </p:cNvCxnSpPr>
          <p:nvPr userDrawn="1"/>
        </p:nvCxnSpPr>
        <p:spPr>
          <a:xfrm>
            <a:off x="388621" y="9653270"/>
            <a:ext cx="57872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8" name="Rectangle 17">
            <a:extLst>
              <a:ext uri="{FF2B5EF4-FFF2-40B4-BE49-F238E27FC236}">
                <a16:creationId xmlns:a16="http://schemas.microsoft.com/office/drawing/2014/main" id="{068335F4-EA2C-4B7A-A0CA-B84856D0F200}"/>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9" name="Picture 18">
            <a:extLst>
              <a:ext uri="{FF2B5EF4-FFF2-40B4-BE49-F238E27FC236}">
                <a16:creationId xmlns:a16="http://schemas.microsoft.com/office/drawing/2014/main" id="{2E69C07D-4EB8-47DF-A6D4-D4EFD3D7A780}"/>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410223500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OVER C FRENCH">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9D33622F-7801-42B8-B23F-5464A2B20B5E}"/>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9" name="Title 1">
            <a:extLst>
              <a:ext uri="{FF2B5EF4-FFF2-40B4-BE49-F238E27FC236}">
                <a16:creationId xmlns:a16="http://schemas.microsoft.com/office/drawing/2014/main" id="{31E73C55-5264-46E4-BEF1-5C7C1E8989E8}"/>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7" name="Rectangle 6">
            <a:extLst>
              <a:ext uri="{FF2B5EF4-FFF2-40B4-BE49-F238E27FC236}">
                <a16:creationId xmlns:a16="http://schemas.microsoft.com/office/drawing/2014/main" id="{667D7D8C-571F-4678-9962-CB3781B8357C}"/>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1" name="Picture 10">
            <a:extLst>
              <a:ext uri="{FF2B5EF4-FFF2-40B4-BE49-F238E27FC236}">
                <a16:creationId xmlns:a16="http://schemas.microsoft.com/office/drawing/2014/main" id="{D46E6643-0D67-4FDD-863F-AFC7B946E7A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132611398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COVER D TO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5392103" cy="630978"/>
          </a:xfrm>
          <a:prstGeom prst="rect">
            <a:avLst/>
          </a:prstGeom>
        </p:spPr>
        <p:txBody>
          <a:bodyPr>
            <a:norm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0" y="0"/>
            <a:ext cx="7772400" cy="648208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7D20044A-82BD-42F8-838C-65270B933119}"/>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1C833301-DA5E-4627-8BA9-0F695EDAC5A5}"/>
              </a:ext>
            </a:extLst>
          </p:cNvPr>
          <p:cNvPicPr>
            <a:picLocks noChangeAspect="1"/>
          </p:cNvPicPr>
          <p:nvPr userDrawn="1"/>
        </p:nvPicPr>
        <p:blipFill>
          <a:blip r:embed="rId2"/>
          <a:stretch>
            <a:fillRect/>
          </a:stretch>
        </p:blipFill>
        <p:spPr>
          <a:xfrm>
            <a:off x="5634990" y="8683964"/>
            <a:ext cx="1748790" cy="592118"/>
          </a:xfrm>
          <a:prstGeom prst="rect">
            <a:avLst/>
          </a:prstGeom>
        </p:spPr>
      </p:pic>
    </p:spTree>
    <p:extLst>
      <p:ext uri="{BB962C8B-B14F-4D97-AF65-F5344CB8AC3E}">
        <p14:creationId xmlns:p14="http://schemas.microsoft.com/office/powerpoint/2010/main" val="20214886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COVER D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2235200"/>
            <a:ext cx="3303270" cy="279400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5028051"/>
            <a:ext cx="3303270" cy="3130430"/>
          </a:xfrm>
          <a:prstGeom prst="rect">
            <a:avLst/>
          </a:prstGeom>
        </p:spPr>
        <p:txBody>
          <a:bodyPr>
            <a:no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3886200" y="0"/>
            <a:ext cx="3886200" cy="1005840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2C160CB2-5AFF-4EEF-8B5F-060F4F994762}"/>
              </a:ext>
            </a:extLst>
          </p:cNvPr>
          <p:cNvSpPr/>
          <p:nvPr userDrawn="1"/>
        </p:nvSpPr>
        <p:spPr>
          <a:xfrm>
            <a:off x="388620" y="207895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9C4970E2-87B7-4B73-B0F7-575633E1A599}"/>
              </a:ext>
            </a:extLst>
          </p:cNvPr>
          <p:cNvPicPr>
            <a:picLocks noChangeAspect="1"/>
          </p:cNvPicPr>
          <p:nvPr userDrawn="1"/>
        </p:nvPicPr>
        <p:blipFill>
          <a:blip r:embed="rId2"/>
          <a:stretch>
            <a:fillRect/>
          </a:stretch>
        </p:blipFill>
        <p:spPr>
          <a:xfrm>
            <a:off x="388620" y="8683964"/>
            <a:ext cx="1748790" cy="592118"/>
          </a:xfrm>
          <a:prstGeom prst="rect">
            <a:avLst/>
          </a:prstGeom>
        </p:spPr>
      </p:pic>
    </p:spTree>
    <p:extLst>
      <p:ext uri="{BB962C8B-B14F-4D97-AF65-F5344CB8AC3E}">
        <p14:creationId xmlns:p14="http://schemas.microsoft.com/office/powerpoint/2010/main" val="129048209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3" y="0"/>
            <a:ext cx="4359831" cy="10058400"/>
          </a:xfrm>
          <a:prstGeom prst="rect">
            <a:avLst/>
          </a:prstGeom>
          <a:solidFill>
            <a:schemeClr val="accent4"/>
          </a:solidFill>
        </p:spPr>
        <p:txBody>
          <a:bodyPr anchor="ctr" anchorCtr="1"/>
          <a:lstStyle>
            <a:lvl1pPr marL="0" indent="0">
              <a:buNone/>
              <a:defRPr/>
            </a:lvl1pPr>
          </a:lstStyle>
          <a:p>
            <a:r>
              <a:rPr lang="en-US"/>
              <a:t>Click icon to add picture</a:t>
            </a:r>
            <a:endParaRPr lang="en-CA" dirty="0"/>
          </a:p>
        </p:txBody>
      </p:sp>
    </p:spTree>
    <p:extLst>
      <p:ext uri="{BB962C8B-B14F-4D97-AF65-F5344CB8AC3E}">
        <p14:creationId xmlns:p14="http://schemas.microsoft.com/office/powerpoint/2010/main" val="223838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 W/IMAGE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3412570" y="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9" name="Picture Placeholder 5">
            <a:extLst>
              <a:ext uri="{FF2B5EF4-FFF2-40B4-BE49-F238E27FC236}">
                <a16:creationId xmlns:a16="http://schemas.microsoft.com/office/drawing/2014/main" id="{B38A665C-9602-401C-9103-BA2231292DB4}"/>
              </a:ext>
            </a:extLst>
          </p:cNvPr>
          <p:cNvSpPr>
            <a:spLocks noGrp="1"/>
          </p:cNvSpPr>
          <p:nvPr>
            <p:ph type="pic" sz="quarter" idx="17"/>
          </p:nvPr>
        </p:nvSpPr>
        <p:spPr>
          <a:xfrm>
            <a:off x="5598561" y="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4" name="Picture Placeholder 5">
            <a:extLst>
              <a:ext uri="{FF2B5EF4-FFF2-40B4-BE49-F238E27FC236}">
                <a16:creationId xmlns:a16="http://schemas.microsoft.com/office/drawing/2014/main" id="{CA4E520F-B2C4-43F1-AB5B-589382364B5B}"/>
              </a:ext>
            </a:extLst>
          </p:cNvPr>
          <p:cNvSpPr>
            <a:spLocks noGrp="1"/>
          </p:cNvSpPr>
          <p:nvPr>
            <p:ph type="pic" sz="quarter" idx="18"/>
          </p:nvPr>
        </p:nvSpPr>
        <p:spPr>
          <a:xfrm>
            <a:off x="3412570" y="5029200"/>
            <a:ext cx="2185988"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15" name="Picture Placeholder 5">
            <a:extLst>
              <a:ext uri="{FF2B5EF4-FFF2-40B4-BE49-F238E27FC236}">
                <a16:creationId xmlns:a16="http://schemas.microsoft.com/office/drawing/2014/main" id="{9BA97FF6-E1BB-4533-B4E7-62531F7DD98B}"/>
              </a:ext>
            </a:extLst>
          </p:cNvPr>
          <p:cNvSpPr>
            <a:spLocks noGrp="1"/>
          </p:cNvSpPr>
          <p:nvPr>
            <p:ph type="pic" sz="quarter" idx="19"/>
          </p:nvPr>
        </p:nvSpPr>
        <p:spPr>
          <a:xfrm>
            <a:off x="5598561" y="5029200"/>
            <a:ext cx="2173843" cy="50292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2049826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 W/IMAGE X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388622" y="5029200"/>
            <a:ext cx="3023950" cy="424688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632722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0" name="Picture Placeholder 5">
            <a:extLst>
              <a:ext uri="{FF2B5EF4-FFF2-40B4-BE49-F238E27FC236}">
                <a16:creationId xmlns:a16="http://schemas.microsoft.com/office/drawing/2014/main" id="{44D18BD5-19D4-48BD-B510-B747EBFF0197}"/>
              </a:ext>
            </a:extLst>
          </p:cNvPr>
          <p:cNvSpPr>
            <a:spLocks noGrp="1"/>
          </p:cNvSpPr>
          <p:nvPr>
            <p:ph type="pic" sz="quarter" idx="11"/>
          </p:nvPr>
        </p:nvSpPr>
        <p:spPr>
          <a:xfrm>
            <a:off x="632722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1" name="Picture Placeholder 5">
            <a:extLst>
              <a:ext uri="{FF2B5EF4-FFF2-40B4-BE49-F238E27FC236}">
                <a16:creationId xmlns:a16="http://schemas.microsoft.com/office/drawing/2014/main" id="{D2A313ED-F2C8-4ECB-BA2A-E47D3E20B827}"/>
              </a:ext>
            </a:extLst>
          </p:cNvPr>
          <p:cNvSpPr>
            <a:spLocks noGrp="1"/>
          </p:cNvSpPr>
          <p:nvPr>
            <p:ph type="pic" sz="quarter" idx="12"/>
          </p:nvPr>
        </p:nvSpPr>
        <p:spPr>
          <a:xfrm>
            <a:off x="632722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2" name="Picture Placeholder 5">
            <a:extLst>
              <a:ext uri="{FF2B5EF4-FFF2-40B4-BE49-F238E27FC236}">
                <a16:creationId xmlns:a16="http://schemas.microsoft.com/office/drawing/2014/main" id="{44D49922-5E84-4C8F-A2FA-A30E9EA76F93}"/>
              </a:ext>
            </a:extLst>
          </p:cNvPr>
          <p:cNvSpPr>
            <a:spLocks noGrp="1"/>
          </p:cNvSpPr>
          <p:nvPr>
            <p:ph type="pic" sz="quarter" idx="13"/>
          </p:nvPr>
        </p:nvSpPr>
        <p:spPr>
          <a:xfrm>
            <a:off x="4869895"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3" name="Picture Placeholder 5">
            <a:extLst>
              <a:ext uri="{FF2B5EF4-FFF2-40B4-BE49-F238E27FC236}">
                <a16:creationId xmlns:a16="http://schemas.microsoft.com/office/drawing/2014/main" id="{B17E7C85-8476-43DD-92FE-C0A820ACBFB2}"/>
              </a:ext>
            </a:extLst>
          </p:cNvPr>
          <p:cNvSpPr>
            <a:spLocks noGrp="1"/>
          </p:cNvSpPr>
          <p:nvPr>
            <p:ph type="pic" sz="quarter" idx="14"/>
          </p:nvPr>
        </p:nvSpPr>
        <p:spPr>
          <a:xfrm>
            <a:off x="4869895"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4" name="Picture Placeholder 5">
            <a:extLst>
              <a:ext uri="{FF2B5EF4-FFF2-40B4-BE49-F238E27FC236}">
                <a16:creationId xmlns:a16="http://schemas.microsoft.com/office/drawing/2014/main" id="{DA3F55E8-1EA1-4E72-B561-9141A1B95AF6}"/>
              </a:ext>
            </a:extLst>
          </p:cNvPr>
          <p:cNvSpPr>
            <a:spLocks noGrp="1"/>
          </p:cNvSpPr>
          <p:nvPr>
            <p:ph type="pic" sz="quarter" idx="15"/>
          </p:nvPr>
        </p:nvSpPr>
        <p:spPr>
          <a:xfrm>
            <a:off x="4869895"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5" name="Picture Placeholder 5">
            <a:extLst>
              <a:ext uri="{FF2B5EF4-FFF2-40B4-BE49-F238E27FC236}">
                <a16:creationId xmlns:a16="http://schemas.microsoft.com/office/drawing/2014/main" id="{084D4D21-74E5-45A4-A0FF-6AFC7BE636C6}"/>
              </a:ext>
            </a:extLst>
          </p:cNvPr>
          <p:cNvSpPr>
            <a:spLocks noGrp="1"/>
          </p:cNvSpPr>
          <p:nvPr>
            <p:ph type="pic" sz="quarter" idx="16"/>
          </p:nvPr>
        </p:nvSpPr>
        <p:spPr>
          <a:xfrm>
            <a:off x="3412570" y="-1"/>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6" name="Picture Placeholder 5">
            <a:extLst>
              <a:ext uri="{FF2B5EF4-FFF2-40B4-BE49-F238E27FC236}">
                <a16:creationId xmlns:a16="http://schemas.microsoft.com/office/drawing/2014/main" id="{AFFC15F6-0949-4D20-B63F-0E893820832E}"/>
              </a:ext>
            </a:extLst>
          </p:cNvPr>
          <p:cNvSpPr>
            <a:spLocks noGrp="1"/>
          </p:cNvSpPr>
          <p:nvPr>
            <p:ph type="pic" sz="quarter" idx="17"/>
          </p:nvPr>
        </p:nvSpPr>
        <p:spPr>
          <a:xfrm>
            <a:off x="3412570" y="3352803"/>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
        <p:nvSpPr>
          <p:cNvPr id="27" name="Picture Placeholder 5">
            <a:extLst>
              <a:ext uri="{FF2B5EF4-FFF2-40B4-BE49-F238E27FC236}">
                <a16:creationId xmlns:a16="http://schemas.microsoft.com/office/drawing/2014/main" id="{F79C8D2F-019F-4A65-9E0A-55DC976B3356}"/>
              </a:ext>
            </a:extLst>
          </p:cNvPr>
          <p:cNvSpPr>
            <a:spLocks noGrp="1"/>
          </p:cNvSpPr>
          <p:nvPr>
            <p:ph type="pic" sz="quarter" idx="18"/>
          </p:nvPr>
        </p:nvSpPr>
        <p:spPr>
          <a:xfrm>
            <a:off x="3412570" y="6705600"/>
            <a:ext cx="1457325" cy="3352800"/>
          </a:xfrm>
          <a:prstGeom prst="rect">
            <a:avLst/>
          </a:prstGeom>
          <a:solidFill>
            <a:schemeClr val="accent4"/>
          </a:solidFill>
        </p:spPr>
        <p:txBody>
          <a:bodyPr anchor="ctr" anchorCtr="1"/>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2365691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388620" y="2235200"/>
            <a:ext cx="6995160" cy="7040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91EC2493-682E-4276-8924-7F2E82DCF5C5}"/>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524304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388620" y="782320"/>
            <a:ext cx="6995160" cy="122936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388620" y="2011680"/>
            <a:ext cx="6995160" cy="1117600"/>
          </a:xfrm>
          <a:prstGeom prst="rect">
            <a:avLst/>
          </a:prstGeom>
        </p:spPr>
        <p:txBody>
          <a:bodyPr wrap="square" lIns="91440" tIns="0" bIns="0">
            <a:normAutofit/>
          </a:bodyPr>
          <a:lstStyle>
            <a:lvl1pPr marL="0" indent="0">
              <a:spcAft>
                <a:spcPts val="0"/>
              </a:spcAft>
              <a:buNone/>
              <a:defRPr sz="198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388620" y="3129280"/>
            <a:ext cx="6995160" cy="6146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017521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388620" y="2794003"/>
            <a:ext cx="3497580" cy="6482081"/>
          </a:xfrm>
          <a:prstGeom prst="rect">
            <a:avLst/>
          </a:prstGeom>
        </p:spPr>
        <p:txBody>
          <a:bodyPr/>
          <a:lstStyle>
            <a:lvl1pPr marL="530398" indent="-530398">
              <a:spcAft>
                <a:spcPts val="1485"/>
              </a:spcAft>
              <a:buClr>
                <a:schemeClr val="accent2"/>
              </a:buClr>
              <a:buSzPct val="200000"/>
              <a:buFont typeface="+mj-lt"/>
              <a:buAutoNum type="arabicPeriod"/>
              <a:defRPr b="0">
                <a:latin typeface="Franklin Gothic Demi" panose="020B0703020102020204" pitchFamily="34" charset="0"/>
              </a:defRPr>
            </a:lvl1pPr>
          </a:lstStyle>
          <a:p>
            <a:pPr lvl="0"/>
            <a:r>
              <a:rPr lang="en-US" dirty="0"/>
              <a:t>Click to edit agenda item</a:t>
            </a:r>
            <a:endParaRPr lang="en-CA" dirty="0"/>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3886200" y="2794000"/>
            <a:ext cx="3497580" cy="6482080"/>
          </a:xfrm>
          <a:prstGeom prst="rect">
            <a:avLst/>
          </a:prstGeom>
        </p:spPr>
        <p:txBody>
          <a:bodyPr/>
          <a:lstStyle>
            <a:lvl1pPr>
              <a:spcAft>
                <a:spcPts val="1485"/>
              </a:spcAft>
              <a:defRPr>
                <a:solidFill>
                  <a:schemeClr val="accent2"/>
                </a:solidFill>
              </a:defRPr>
            </a:lvl1pPr>
          </a:lstStyle>
          <a:p>
            <a:pPr lvl="0"/>
            <a:r>
              <a:rPr lang="en-US" dirty="0"/>
              <a:t>Click to edit name and topic</a:t>
            </a:r>
            <a:endParaRPr lang="en-CA" dirty="0"/>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dirty="0"/>
              <a:t>Click to edit Agenda title</a:t>
            </a:r>
            <a:endParaRPr lang="en-CA" dirty="0"/>
          </a:p>
        </p:txBody>
      </p:sp>
      <p:sp>
        <p:nvSpPr>
          <p:cNvPr id="7" name="Rectangle 6">
            <a:extLst>
              <a:ext uri="{FF2B5EF4-FFF2-40B4-BE49-F238E27FC236}">
                <a16:creationId xmlns:a16="http://schemas.microsoft.com/office/drawing/2014/main" id="{A9051DE0-3FF2-4460-92ED-81EAE7F88CC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547962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388621"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1CF9282C-78BA-41C5-849F-5DE124183D24}"/>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65337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VER C ENGLISH">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AB959-1567-4237-A520-FCBE7815F14A}"/>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7" name="Rectangle 6">
            <a:extLst>
              <a:ext uri="{FF2B5EF4-FFF2-40B4-BE49-F238E27FC236}">
                <a16:creationId xmlns:a16="http://schemas.microsoft.com/office/drawing/2014/main" id="{A5A97474-7E8C-4B0C-A5F3-51E07EA4C499}"/>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241D5216-6CD8-4701-AECD-D5D0EDBEE2B8}"/>
              </a:ext>
            </a:extLst>
          </p:cNvPr>
          <p:cNvPicPr>
            <a:picLocks noChangeAspect="1"/>
          </p:cNvPicPr>
          <p:nvPr/>
        </p:nvPicPr>
        <p:blipFill>
          <a:blip r:embed="rId2"/>
          <a:stretch>
            <a:fillRect/>
          </a:stretch>
        </p:blipFill>
        <p:spPr>
          <a:xfrm>
            <a:off x="283370" y="600712"/>
            <a:ext cx="1967446" cy="666152"/>
          </a:xfrm>
          <a:prstGeom prst="rect">
            <a:avLst/>
          </a:prstGeom>
        </p:spPr>
      </p:pic>
      <p:sp>
        <p:nvSpPr>
          <p:cNvPr id="9" name="Rectangle 8">
            <a:extLst>
              <a:ext uri="{FF2B5EF4-FFF2-40B4-BE49-F238E27FC236}">
                <a16:creationId xmlns:a16="http://schemas.microsoft.com/office/drawing/2014/main" id="{5D6AB959-1567-4237-A520-FCBE7815F14A}"/>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0" name="TextBox 9">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1" name="Rectangle 10">
            <a:extLst>
              <a:ext uri="{FF2B5EF4-FFF2-40B4-BE49-F238E27FC236}">
                <a16:creationId xmlns:a16="http://schemas.microsoft.com/office/drawing/2014/main" id="{A5A97474-7E8C-4B0C-A5F3-51E07EA4C499}"/>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3" name="Picture 12">
            <a:extLst>
              <a:ext uri="{FF2B5EF4-FFF2-40B4-BE49-F238E27FC236}">
                <a16:creationId xmlns:a16="http://schemas.microsoft.com/office/drawing/2014/main" id="{241D5216-6CD8-4701-AECD-D5D0EDBEE2B8}"/>
              </a:ext>
            </a:extLst>
          </p:cNvPr>
          <p:cNvPicPr>
            <a:picLocks noChangeAspect="1"/>
          </p:cNvPicPr>
          <p:nvPr/>
        </p:nvPicPr>
        <p:blipFill>
          <a:blip r:embed="rId2"/>
          <a:stretch>
            <a:fillRect/>
          </a:stretch>
        </p:blipFill>
        <p:spPr>
          <a:xfrm>
            <a:off x="283370" y="600712"/>
            <a:ext cx="1967446" cy="666152"/>
          </a:xfrm>
          <a:prstGeom prst="rect">
            <a:avLst/>
          </a:prstGeom>
        </p:spPr>
      </p:pic>
      <p:sp>
        <p:nvSpPr>
          <p:cNvPr id="14" name="Rectangle 13">
            <a:extLst>
              <a:ext uri="{FF2B5EF4-FFF2-40B4-BE49-F238E27FC236}">
                <a16:creationId xmlns:a16="http://schemas.microsoft.com/office/drawing/2014/main" id="{5D6AB959-1567-4237-A520-FCBE7815F14A}"/>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5" name="TextBox 14">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ELEVATING</a:t>
            </a:r>
          </a:p>
          <a:p>
            <a:pPr>
              <a:lnSpc>
                <a:spcPct val="80000"/>
              </a:lnSpc>
            </a:pPr>
            <a:r>
              <a:rPr lang="en-CA" sz="2475" dirty="0">
                <a:solidFill>
                  <a:schemeClr val="bg1"/>
                </a:solidFill>
                <a:latin typeface="+mj-lt"/>
              </a:rPr>
              <a:t>EVERYDAY</a:t>
            </a:r>
          </a:p>
          <a:p>
            <a:pPr>
              <a:lnSpc>
                <a:spcPct val="80000"/>
              </a:lnSpc>
            </a:pPr>
            <a:r>
              <a:rPr lang="en-CA" sz="2475" dirty="0">
                <a:solidFill>
                  <a:schemeClr val="bg1"/>
                </a:solidFill>
                <a:latin typeface="+mj-lt"/>
              </a:rPr>
              <a:t>MOMENTS</a:t>
            </a:r>
          </a:p>
        </p:txBody>
      </p:sp>
      <p:sp>
        <p:nvSpPr>
          <p:cNvPr id="16" name="Rectangle 15">
            <a:extLst>
              <a:ext uri="{FF2B5EF4-FFF2-40B4-BE49-F238E27FC236}">
                <a16:creationId xmlns:a16="http://schemas.microsoft.com/office/drawing/2014/main" id="{A5A97474-7E8C-4B0C-A5F3-51E07EA4C499}"/>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7" name="Picture 16">
            <a:extLst>
              <a:ext uri="{FF2B5EF4-FFF2-40B4-BE49-F238E27FC236}">
                <a16:creationId xmlns:a16="http://schemas.microsoft.com/office/drawing/2014/main" id="{241D5216-6CD8-4701-AECD-D5D0EDBEE2B8}"/>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17026861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IDE BY SIDE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388621"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388621"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388621"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1" name="Text Placeholder 5">
            <a:extLst>
              <a:ext uri="{FF2B5EF4-FFF2-40B4-BE49-F238E27FC236}">
                <a16:creationId xmlns:a16="http://schemas.microsoft.com/office/drawing/2014/main" id="{F3DC7827-5A42-4D57-AB98-DC47C0B3D5F8}"/>
              </a:ext>
            </a:extLst>
          </p:cNvPr>
          <p:cNvSpPr>
            <a:spLocks noGrp="1"/>
          </p:cNvSpPr>
          <p:nvPr>
            <p:ph type="body" sz="quarter" idx="12" hasCustomPrompt="1"/>
          </p:nvPr>
        </p:nvSpPr>
        <p:spPr>
          <a:xfrm>
            <a:off x="2793207"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5" name="Straight Connector 14">
            <a:extLst>
              <a:ext uri="{FF2B5EF4-FFF2-40B4-BE49-F238E27FC236}">
                <a16:creationId xmlns:a16="http://schemas.microsoft.com/office/drawing/2014/main" id="{BBBEB29B-D0DF-4816-B4DE-29BFAD130A38}"/>
              </a:ext>
            </a:extLst>
          </p:cNvPr>
          <p:cNvCxnSpPr>
            <a:cxnSpLocks/>
          </p:cNvCxnSpPr>
          <p:nvPr userDrawn="1"/>
        </p:nvCxnSpPr>
        <p:spPr>
          <a:xfrm>
            <a:off x="2793207"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13BC9725-9963-4C6E-B2B7-3AEC4009CB0A}"/>
              </a:ext>
            </a:extLst>
          </p:cNvPr>
          <p:cNvSpPr>
            <a:spLocks noGrp="1"/>
          </p:cNvSpPr>
          <p:nvPr>
            <p:ph type="body" sz="quarter" idx="13"/>
          </p:nvPr>
        </p:nvSpPr>
        <p:spPr>
          <a:xfrm>
            <a:off x="2793207"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7" name="Text Placeholder 5">
            <a:extLst>
              <a:ext uri="{FF2B5EF4-FFF2-40B4-BE49-F238E27FC236}">
                <a16:creationId xmlns:a16="http://schemas.microsoft.com/office/drawing/2014/main" id="{1D893448-B537-48A1-83FF-EFE5FDEFD8E9}"/>
              </a:ext>
            </a:extLst>
          </p:cNvPr>
          <p:cNvSpPr>
            <a:spLocks noGrp="1"/>
          </p:cNvSpPr>
          <p:nvPr>
            <p:ph type="body" sz="quarter" idx="14" hasCustomPrompt="1"/>
          </p:nvPr>
        </p:nvSpPr>
        <p:spPr>
          <a:xfrm>
            <a:off x="5197793" y="2570480"/>
            <a:ext cx="218598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8" name="Straight Connector 17">
            <a:extLst>
              <a:ext uri="{FF2B5EF4-FFF2-40B4-BE49-F238E27FC236}">
                <a16:creationId xmlns:a16="http://schemas.microsoft.com/office/drawing/2014/main" id="{610FB0AC-3FC6-49F8-B68B-A9D9A27435A3}"/>
              </a:ext>
            </a:extLst>
          </p:cNvPr>
          <p:cNvCxnSpPr>
            <a:cxnSpLocks/>
          </p:cNvCxnSpPr>
          <p:nvPr userDrawn="1"/>
        </p:nvCxnSpPr>
        <p:spPr>
          <a:xfrm>
            <a:off x="5197793" y="3581543"/>
            <a:ext cx="218598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04E1851B-D727-4639-BE2D-9DBED9622F93}"/>
              </a:ext>
            </a:extLst>
          </p:cNvPr>
          <p:cNvSpPr>
            <a:spLocks noGrp="1"/>
          </p:cNvSpPr>
          <p:nvPr>
            <p:ph type="body" sz="quarter" idx="15"/>
          </p:nvPr>
        </p:nvSpPr>
        <p:spPr>
          <a:xfrm>
            <a:off x="5197793" y="3799840"/>
            <a:ext cx="218598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14" name="Rectangle 13">
            <a:extLst>
              <a:ext uri="{FF2B5EF4-FFF2-40B4-BE49-F238E27FC236}">
                <a16:creationId xmlns:a16="http://schemas.microsoft.com/office/drawing/2014/main" id="{970A5683-3F08-4CB8-B44C-2BFCA357A8E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1027372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031933" y="2570480"/>
            <a:ext cx="3351848" cy="100584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031933" y="3581543"/>
            <a:ext cx="335184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031933" y="3799840"/>
            <a:ext cx="3351848" cy="5476240"/>
          </a:xfrm>
        </p:spPr>
        <p:txBody>
          <a:bodyPr/>
          <a:lstStyle>
            <a:lvl1pPr marL="142423" indent="-142423">
              <a:buClr>
                <a:schemeClr val="accent2"/>
              </a:buClr>
              <a:buFont typeface="Wingdings" panose="05000000000000000000" pitchFamily="2" charset="2"/>
              <a:buChar char="§"/>
              <a:defRPr/>
            </a:lvl1pPr>
            <a:lvl2pPr marL="354581" indent="-162066">
              <a:buClr>
                <a:schemeClr val="accent2"/>
              </a:buClr>
              <a:buSzPct val="100000"/>
              <a:buFont typeface="Wingdings" panose="05000000000000000000" pitchFamily="2" charset="2"/>
              <a:buChar char="§"/>
              <a:defRPr/>
            </a:lvl2pPr>
            <a:lvl3pPr marL="597919" indent="-212159">
              <a:buFont typeface="Arial" panose="020B0604020202020204" pitchFamily="34" charset="0"/>
              <a:buChar char="•"/>
              <a:defRPr/>
            </a:lvl3pPr>
            <a:lvl4pPr marL="755440" indent="-176800">
              <a:buFont typeface="Arial" panose="020B0604020202020204" pitchFamily="34" charset="0"/>
              <a:buChar char="•"/>
              <a:defRPr/>
            </a:lvl4pPr>
            <a:lvl5pPr marL="948321" indent="-176800">
              <a:buFont typeface="Arial" panose="020B0604020202020204" pitchFamily="34" charset="0"/>
              <a:buChar char="•"/>
              <a:defRPr/>
            </a:lvl5pPr>
          </a:lstStyle>
          <a:p>
            <a:pPr lvl="0"/>
            <a:r>
              <a:rPr lang="en-US"/>
              <a:t>Edit Master text styles</a:t>
            </a:r>
          </a:p>
          <a:p>
            <a:pPr lvl="1"/>
            <a:r>
              <a:rPr lang="en-US"/>
              <a:t>Second level</a:t>
            </a:r>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9" name="Rectangle 8">
            <a:extLst>
              <a:ext uri="{FF2B5EF4-FFF2-40B4-BE49-F238E27FC236}">
                <a16:creationId xmlns:a16="http://schemas.microsoft.com/office/drawing/2014/main" id="{413CD1A6-CAFA-4714-81D2-46964C7CFCC0}"/>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698789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HAR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a:t>Click to edit Master title style</a:t>
            </a:r>
            <a:endParaRPr lang="en-CA"/>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388620" y="2235200"/>
            <a:ext cx="3497580" cy="7040880"/>
          </a:xfrm>
        </p:spPr>
        <p:txBody>
          <a:bodyPr/>
          <a:lstStyle>
            <a:lvl1pPr marL="0" indent="0">
              <a:buNone/>
              <a:defRPr/>
            </a:lvl1pPr>
          </a:lstStyle>
          <a:p>
            <a:r>
              <a:rPr lang="en-US"/>
              <a:t>Click icon to add chart</a:t>
            </a:r>
            <a:endParaRPr lang="en-CA"/>
          </a:p>
        </p:txBody>
      </p:sp>
      <p:sp>
        <p:nvSpPr>
          <p:cNvPr id="8" name="Chart Placeholder 4">
            <a:extLst>
              <a:ext uri="{FF2B5EF4-FFF2-40B4-BE49-F238E27FC236}">
                <a16:creationId xmlns:a16="http://schemas.microsoft.com/office/drawing/2014/main" id="{BA57FF9B-73C2-4B2C-B1C0-C2F22DD331E2}"/>
              </a:ext>
            </a:extLst>
          </p:cNvPr>
          <p:cNvSpPr>
            <a:spLocks noGrp="1"/>
          </p:cNvSpPr>
          <p:nvPr>
            <p:ph type="chart" sz="quarter" idx="15"/>
          </p:nvPr>
        </p:nvSpPr>
        <p:spPr>
          <a:xfrm>
            <a:off x="3886200" y="2235200"/>
            <a:ext cx="3497580" cy="7040880"/>
          </a:xfrm>
        </p:spPr>
        <p:txBody>
          <a:bodyPr/>
          <a:lstStyle>
            <a:lvl1pPr marL="0" indent="0">
              <a:buNone/>
              <a:defRPr/>
            </a:lvl1pPr>
          </a:lstStyle>
          <a:p>
            <a:r>
              <a:rPr lang="en-US"/>
              <a:t>Click icon to add chart</a:t>
            </a:r>
            <a:endParaRPr lang="en-CA"/>
          </a:p>
        </p:txBody>
      </p:sp>
      <p:sp>
        <p:nvSpPr>
          <p:cNvPr id="7" name="Rectangle 6">
            <a:extLst>
              <a:ext uri="{FF2B5EF4-FFF2-40B4-BE49-F238E27FC236}">
                <a16:creationId xmlns:a16="http://schemas.microsoft.com/office/drawing/2014/main" id="{8F1A71AB-DCC4-4C5C-B503-A0A7AEDB4306}"/>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30599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97AD-4158-47A5-8C0D-B0380C74E7F8}"/>
              </a:ext>
            </a:extLst>
          </p:cNvPr>
          <p:cNvSpPr>
            <a:spLocks noGrp="1"/>
          </p:cNvSpPr>
          <p:nvPr>
            <p:ph type="title"/>
          </p:nvPr>
        </p:nvSpPr>
        <p:spPr/>
        <p:txBody>
          <a:bodyPr/>
          <a:lstStyle/>
          <a:p>
            <a:r>
              <a:rPr lang="en-US"/>
              <a:t>Click to edit Master title style</a:t>
            </a:r>
            <a:endParaRPr lang="en-CA"/>
          </a:p>
        </p:txBody>
      </p:sp>
      <p:sp>
        <p:nvSpPr>
          <p:cNvPr id="19" name="Text Placeholder 15">
            <a:extLst>
              <a:ext uri="{FF2B5EF4-FFF2-40B4-BE49-F238E27FC236}">
                <a16:creationId xmlns:a16="http://schemas.microsoft.com/office/drawing/2014/main" id="{1FF65B05-E165-4491-A2BE-BEED27ADDE6D}"/>
              </a:ext>
            </a:extLst>
          </p:cNvPr>
          <p:cNvSpPr>
            <a:spLocks noGrp="1"/>
          </p:cNvSpPr>
          <p:nvPr>
            <p:ph type="body" sz="quarter" idx="13" hasCustomPrompt="1"/>
          </p:nvPr>
        </p:nvSpPr>
        <p:spPr>
          <a:xfrm>
            <a:off x="5590991" y="2233928"/>
            <a:ext cx="1938522" cy="1262234"/>
          </a:xfrm>
          <a:prstGeom prst="homePlate">
            <a:avLst>
              <a:gd name="adj" fmla="val 28972"/>
            </a:avLst>
          </a:prstGeom>
          <a:solidFill>
            <a:schemeClr val="accent1"/>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8" name="Text Placeholder 15">
            <a:extLst>
              <a:ext uri="{FF2B5EF4-FFF2-40B4-BE49-F238E27FC236}">
                <a16:creationId xmlns:a16="http://schemas.microsoft.com/office/drawing/2014/main" id="{7703F29E-2993-44A1-9C3A-F749F7422BC4}"/>
              </a:ext>
            </a:extLst>
          </p:cNvPr>
          <p:cNvSpPr>
            <a:spLocks noGrp="1"/>
          </p:cNvSpPr>
          <p:nvPr>
            <p:ph type="body" sz="quarter" idx="12" hasCustomPrompt="1"/>
          </p:nvPr>
        </p:nvSpPr>
        <p:spPr>
          <a:xfrm>
            <a:off x="3869384" y="2233928"/>
            <a:ext cx="1888828" cy="1262234"/>
          </a:xfrm>
          <a:prstGeom prst="homePlate">
            <a:avLst>
              <a:gd name="adj" fmla="val 28972"/>
            </a:avLst>
          </a:prstGeom>
          <a:solidFill>
            <a:schemeClr val="accent4">
              <a:lumMod val="75000"/>
            </a:schemeClr>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7" name="Text Placeholder 15">
            <a:extLst>
              <a:ext uri="{FF2B5EF4-FFF2-40B4-BE49-F238E27FC236}">
                <a16:creationId xmlns:a16="http://schemas.microsoft.com/office/drawing/2014/main" id="{B511C257-025C-46E0-AF1F-74954EFE8C6A}"/>
              </a:ext>
            </a:extLst>
          </p:cNvPr>
          <p:cNvSpPr>
            <a:spLocks noGrp="1"/>
          </p:cNvSpPr>
          <p:nvPr>
            <p:ph type="body" sz="quarter" idx="11" hasCustomPrompt="1"/>
          </p:nvPr>
        </p:nvSpPr>
        <p:spPr>
          <a:xfrm>
            <a:off x="2098084" y="2233928"/>
            <a:ext cx="1938522" cy="1262234"/>
          </a:xfrm>
          <a:prstGeom prst="homePlate">
            <a:avLst>
              <a:gd name="adj" fmla="val 28972"/>
            </a:avLst>
          </a:prstGeom>
          <a:solidFill>
            <a:schemeClr val="accent3"/>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16" name="Text Placeholder 15">
            <a:extLst>
              <a:ext uri="{FF2B5EF4-FFF2-40B4-BE49-F238E27FC236}">
                <a16:creationId xmlns:a16="http://schemas.microsoft.com/office/drawing/2014/main" id="{244BA3D7-FC5B-4E07-9018-720111DD5265}"/>
              </a:ext>
            </a:extLst>
          </p:cNvPr>
          <p:cNvSpPr>
            <a:spLocks noGrp="1"/>
          </p:cNvSpPr>
          <p:nvPr>
            <p:ph type="body" sz="quarter" idx="10" hasCustomPrompt="1"/>
          </p:nvPr>
        </p:nvSpPr>
        <p:spPr>
          <a:xfrm>
            <a:off x="388622" y="2233928"/>
            <a:ext cx="1888828" cy="1262234"/>
          </a:xfrm>
          <a:prstGeom prst="homePlate">
            <a:avLst>
              <a:gd name="adj" fmla="val 28972"/>
            </a:avLst>
          </a:prstGeom>
          <a:solidFill>
            <a:srgbClr val="F36624"/>
          </a:solidFill>
          <a:ln w="28575" algn="ctr">
            <a:solidFill>
              <a:schemeClr val="bg1"/>
            </a:solidFill>
            <a:miter lim="800000"/>
            <a:headEnd/>
            <a:tailEnd/>
          </a:ln>
        </p:spPr>
        <p:txBody>
          <a:bodyPr lIns="182880" tIns="0" rIns="182880" bIns="0" anchor="ctr"/>
          <a:lstStyle>
            <a:lvl1pPr marL="0" indent="0" algn="ctr">
              <a:buNone/>
              <a:defRPr lang="en-US" sz="1238" b="1" kern="1200" smtClean="0">
                <a:solidFill>
                  <a:schemeClr val="bg1"/>
                </a:solidFill>
                <a:latin typeface="Franklin Gothic Book" panose="020B0503020102020204" pitchFamily="34" charset="0"/>
                <a:cs typeface="Arial"/>
              </a:defRPr>
            </a:lvl1pPr>
            <a:lvl2pPr>
              <a:defRPr lang="en-US" sz="828" kern="1200" smtClean="0"/>
            </a:lvl2pPr>
            <a:lvl3pPr>
              <a:defRPr lang="en-US" sz="828" kern="1200" smtClean="0"/>
            </a:lvl3pPr>
            <a:lvl4pPr>
              <a:defRPr lang="en-US" sz="828" kern="1200" smtClean="0"/>
            </a:lvl4pPr>
            <a:lvl5pPr>
              <a:defRPr lang="en-CA" sz="828" kern="1200"/>
            </a:lvl5pPr>
          </a:lstStyle>
          <a:p>
            <a:pPr marL="0" lvl="0" algn="ctr" defTabSz="420913" rtl="0" eaLnBrk="0" latinLnBrk="0" hangingPunct="0"/>
            <a:r>
              <a:rPr lang="en-US" dirty="0"/>
              <a:t>Click to edit text</a:t>
            </a:r>
            <a:endParaRPr lang="en-CA" dirty="0"/>
          </a:p>
        </p:txBody>
      </p:sp>
      <p:sp>
        <p:nvSpPr>
          <p:cNvPr id="21" name="Text Placeholder 20">
            <a:extLst>
              <a:ext uri="{FF2B5EF4-FFF2-40B4-BE49-F238E27FC236}">
                <a16:creationId xmlns:a16="http://schemas.microsoft.com/office/drawing/2014/main" id="{96DE899A-9FAA-4763-851E-7DF3B91DB5F5}"/>
              </a:ext>
            </a:extLst>
          </p:cNvPr>
          <p:cNvSpPr>
            <a:spLocks noGrp="1"/>
          </p:cNvSpPr>
          <p:nvPr>
            <p:ph type="body" sz="quarter" idx="14"/>
          </p:nvPr>
        </p:nvSpPr>
        <p:spPr>
          <a:xfrm>
            <a:off x="388624" y="3688080"/>
            <a:ext cx="170946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2" name="Text Placeholder 20">
            <a:extLst>
              <a:ext uri="{FF2B5EF4-FFF2-40B4-BE49-F238E27FC236}">
                <a16:creationId xmlns:a16="http://schemas.microsoft.com/office/drawing/2014/main" id="{579D114D-721B-47C1-884C-A682B44A936A}"/>
              </a:ext>
            </a:extLst>
          </p:cNvPr>
          <p:cNvSpPr>
            <a:spLocks noGrp="1"/>
          </p:cNvSpPr>
          <p:nvPr>
            <p:ph type="body" sz="quarter" idx="15"/>
          </p:nvPr>
        </p:nvSpPr>
        <p:spPr>
          <a:xfrm>
            <a:off x="2170442" y="3688080"/>
            <a:ext cx="1700213"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3" name="Text Placeholder 20">
            <a:extLst>
              <a:ext uri="{FF2B5EF4-FFF2-40B4-BE49-F238E27FC236}">
                <a16:creationId xmlns:a16="http://schemas.microsoft.com/office/drawing/2014/main" id="{D9143DB6-F29B-471A-8CA3-CF25F246A72E}"/>
              </a:ext>
            </a:extLst>
          </p:cNvPr>
          <p:cNvSpPr>
            <a:spLocks noGrp="1"/>
          </p:cNvSpPr>
          <p:nvPr>
            <p:ph type="body" sz="quarter" idx="16"/>
          </p:nvPr>
        </p:nvSpPr>
        <p:spPr>
          <a:xfrm>
            <a:off x="3943016" y="3688080"/>
            <a:ext cx="1719820"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4" name="Text Placeholder 20">
            <a:extLst>
              <a:ext uri="{FF2B5EF4-FFF2-40B4-BE49-F238E27FC236}">
                <a16:creationId xmlns:a16="http://schemas.microsoft.com/office/drawing/2014/main" id="{914E3526-C8B9-4CD0-A97E-50CE3E2C75F7}"/>
              </a:ext>
            </a:extLst>
          </p:cNvPr>
          <p:cNvSpPr>
            <a:spLocks noGrp="1"/>
          </p:cNvSpPr>
          <p:nvPr>
            <p:ph type="body" sz="quarter" idx="17"/>
          </p:nvPr>
        </p:nvSpPr>
        <p:spPr>
          <a:xfrm>
            <a:off x="5735193" y="3688080"/>
            <a:ext cx="1648587" cy="4358640"/>
          </a:xfrm>
        </p:spPr>
        <p:txBody>
          <a:bodyPr>
            <a:normAutofit/>
          </a:bodyPr>
          <a:lstStyle>
            <a:lvl1pPr marL="106081" indent="-106081">
              <a:spcAft>
                <a:spcPts val="372"/>
              </a:spcAft>
              <a:defRPr sz="1114"/>
            </a:lvl1pPr>
            <a:lvl2pPr marL="282879" indent="-90364">
              <a:spcAft>
                <a:spcPts val="372"/>
              </a:spcAft>
              <a:defRPr sz="990"/>
            </a:lvl2pPr>
            <a:lvl3pPr>
              <a:defRPr sz="990"/>
            </a:lvl3pPr>
            <a:lvl4pPr>
              <a:defRPr sz="867"/>
            </a:lvl4pPr>
            <a:lvl5pPr>
              <a:defRPr sz="743"/>
            </a:lvl5pPr>
          </a:lstStyle>
          <a:p>
            <a:pPr lvl="0"/>
            <a:r>
              <a:rPr lang="en-US"/>
              <a:t>Edit Master text styles</a:t>
            </a:r>
          </a:p>
          <a:p>
            <a:pPr lvl="1"/>
            <a:r>
              <a:rPr lang="en-US"/>
              <a:t>Second level</a:t>
            </a:r>
          </a:p>
        </p:txBody>
      </p:sp>
      <p:sp>
        <p:nvSpPr>
          <p:cNvPr id="26" name="Text Placeholder 25">
            <a:extLst>
              <a:ext uri="{FF2B5EF4-FFF2-40B4-BE49-F238E27FC236}">
                <a16:creationId xmlns:a16="http://schemas.microsoft.com/office/drawing/2014/main" id="{C1C50A48-BF95-4240-9867-0F04672FFD93}"/>
              </a:ext>
            </a:extLst>
          </p:cNvPr>
          <p:cNvSpPr>
            <a:spLocks noGrp="1"/>
          </p:cNvSpPr>
          <p:nvPr>
            <p:ph type="body" sz="quarter" idx="18" hasCustomPrompt="1"/>
          </p:nvPr>
        </p:nvSpPr>
        <p:spPr>
          <a:xfrm>
            <a:off x="388620" y="8382000"/>
            <a:ext cx="6995160" cy="894080"/>
          </a:xfrm>
          <a:solidFill>
            <a:schemeClr val="accent1"/>
          </a:solidFill>
        </p:spPr>
        <p:txBody>
          <a:bodyPr anchor="ctr" anchorCtr="1"/>
          <a:lstStyle>
            <a:lvl1pPr marL="0" indent="0" algn="ctr">
              <a:spcAft>
                <a:spcPts val="0"/>
              </a:spcAft>
              <a:buNone/>
              <a:defRPr>
                <a:solidFill>
                  <a:schemeClr val="bg1"/>
                </a:solidFill>
                <a:latin typeface="+mj-lt"/>
              </a:defRPr>
            </a:lvl1pPr>
            <a:lvl2pPr marL="192514" indent="0">
              <a:buNone/>
              <a:defRPr/>
            </a:lvl2pPr>
            <a:lvl3pPr marL="385029" indent="0">
              <a:buNone/>
              <a:defRPr/>
            </a:lvl3pPr>
            <a:lvl4pPr marL="578525" indent="0">
              <a:buNone/>
              <a:defRPr/>
            </a:lvl4pPr>
            <a:lvl5pPr marL="771041" indent="0">
              <a:buNone/>
              <a:defRPr/>
            </a:lvl5pPr>
          </a:lstStyle>
          <a:p>
            <a:pPr lvl="0"/>
            <a:r>
              <a:rPr lang="en-US" dirty="0"/>
              <a:t>Click to edit Takeaway comment</a:t>
            </a:r>
            <a:endParaRPr lang="en-CA" dirty="0"/>
          </a:p>
        </p:txBody>
      </p:sp>
      <p:sp>
        <p:nvSpPr>
          <p:cNvPr id="15" name="Rectangle 14">
            <a:extLst>
              <a:ext uri="{FF2B5EF4-FFF2-40B4-BE49-F238E27FC236}">
                <a16:creationId xmlns:a16="http://schemas.microsoft.com/office/drawing/2014/main" id="{375A2BFB-4B96-44B6-AAEE-8C33E2F307B7}"/>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907496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HANK YOU A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817608" y="4192657"/>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Rectangle 4">
            <a:extLst>
              <a:ext uri="{FF2B5EF4-FFF2-40B4-BE49-F238E27FC236}">
                <a16:creationId xmlns:a16="http://schemas.microsoft.com/office/drawing/2014/main" id="{C8EFB11D-79FE-4C8D-B300-DD8D25D82EDA}"/>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8648487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HANK YOU A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817608" y="3116181"/>
            <a:ext cx="6137193" cy="1673087"/>
          </a:xfrm>
          <a:prstGeom prst="rect">
            <a:avLst/>
          </a:prstGeom>
          <a:noFill/>
        </p:spPr>
        <p:txBody>
          <a:bodyPr wrap="none" rtlCol="0" anchor="ctr" anchorCtr="0">
            <a:spAutoFit/>
          </a:bodyPr>
          <a:lstStyle/>
          <a:p>
            <a:pPr algn="ctr"/>
            <a:r>
              <a:rPr lang="en-CA" sz="10272" dirty="0">
                <a:solidFill>
                  <a:schemeClr val="accent1"/>
                </a:solidFill>
                <a:latin typeface="+mj-lt"/>
              </a:rPr>
              <a:t>Thank you</a:t>
            </a:r>
            <a:r>
              <a:rPr lang="en-CA" sz="10272" dirty="0">
                <a:solidFill>
                  <a:schemeClr val="accent3"/>
                </a:solidFill>
                <a:latin typeface="+mj-lt"/>
              </a:rPr>
              <a:t>!</a:t>
            </a:r>
          </a:p>
        </p:txBody>
      </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sp>
        <p:nvSpPr>
          <p:cNvPr id="6" name="Rectangle 5">
            <a:extLst>
              <a:ext uri="{FF2B5EF4-FFF2-40B4-BE49-F238E27FC236}">
                <a16:creationId xmlns:a16="http://schemas.microsoft.com/office/drawing/2014/main" id="{EA096C3A-13AE-49BF-8387-F78C753CB771}"/>
              </a:ext>
            </a:extLst>
          </p:cNvPr>
          <p:cNvSpPr/>
          <p:nvPr userDrawn="1"/>
        </p:nvSpPr>
        <p:spPr>
          <a:xfrm>
            <a:off x="388620" y="62607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spTree>
    <p:extLst>
      <p:ext uri="{BB962C8B-B14F-4D97-AF65-F5344CB8AC3E}">
        <p14:creationId xmlns:p14="http://schemas.microsoft.com/office/powerpoint/2010/main" val="899312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HANK YOU B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F7A3D3-E079-489D-BFA1-93CFE25C08FC}"/>
              </a:ext>
            </a:extLst>
          </p:cNvPr>
          <p:cNvGrpSpPr/>
          <p:nvPr userDrawn="1"/>
        </p:nvGrpSpPr>
        <p:grpSpPr>
          <a:xfrm>
            <a:off x="1894528" y="352044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Tree>
    <p:extLst>
      <p:ext uri="{BB962C8B-B14F-4D97-AF65-F5344CB8AC3E}">
        <p14:creationId xmlns:p14="http://schemas.microsoft.com/office/powerpoint/2010/main" val="3158551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HANK YOU B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459D78-F431-443C-9E7D-2CF154D474CE}"/>
              </a:ext>
            </a:extLst>
          </p:cNvPr>
          <p:cNvGrpSpPr/>
          <p:nvPr userDrawn="1"/>
        </p:nvGrpSpPr>
        <p:grpSpPr>
          <a:xfrm>
            <a:off x="1894528" y="2514600"/>
            <a:ext cx="3983354" cy="301752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594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4"/>
            </a:p>
          </p:txBody>
        </p:sp>
      </p:gr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388621" y="6035040"/>
            <a:ext cx="6995162" cy="2905760"/>
          </a:xfrm>
        </p:spPr>
        <p:txBody>
          <a:bodyPr/>
          <a:lstStyle>
            <a:lvl1pPr marL="0" indent="0" algn="ctr">
              <a:buNone/>
              <a:defRPr/>
            </a:lvl1pPr>
          </a:lstStyle>
          <a:p>
            <a:pPr lvl="0"/>
            <a:r>
              <a:rPr lang="en-US" dirty="0"/>
              <a:t>Click to edit thank you message</a:t>
            </a:r>
            <a:endParaRPr lang="en-CA" dirty="0"/>
          </a:p>
        </p:txBody>
      </p:sp>
    </p:spTree>
    <p:extLst>
      <p:ext uri="{BB962C8B-B14F-4D97-AF65-F5344CB8AC3E}">
        <p14:creationId xmlns:p14="http://schemas.microsoft.com/office/powerpoint/2010/main" val="3355087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Q&amp;A">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B72C50-7F63-4CB2-B227-1E84C83192A3}"/>
              </a:ext>
            </a:extLst>
          </p:cNvPr>
          <p:cNvSpPr txBox="1"/>
          <p:nvPr userDrawn="1"/>
        </p:nvSpPr>
        <p:spPr>
          <a:xfrm>
            <a:off x="1068705" y="3404147"/>
            <a:ext cx="2477453" cy="1406411"/>
          </a:xfrm>
          <a:prstGeom prst="rect">
            <a:avLst/>
          </a:prstGeom>
          <a:noFill/>
        </p:spPr>
        <p:txBody>
          <a:bodyPr wrap="square" rtlCol="0">
            <a:spAutoFit/>
          </a:bodyPr>
          <a:lstStyle/>
          <a:p>
            <a:r>
              <a:rPr lang="en-CA" sz="8539" spc="-186" dirty="0">
                <a:solidFill>
                  <a:schemeClr val="accent1"/>
                </a:solidFill>
                <a:latin typeface="+mj-lt"/>
              </a:rPr>
              <a:t>Q</a:t>
            </a:r>
            <a:r>
              <a:rPr lang="en-CA" sz="7116" spc="433" baseline="0" dirty="0">
                <a:solidFill>
                  <a:schemeClr val="accent2"/>
                </a:solidFill>
                <a:latin typeface="+mj-lt"/>
              </a:rPr>
              <a:t>&amp;</a:t>
            </a:r>
            <a:r>
              <a:rPr lang="en-CA" sz="8539" spc="433" baseline="0" dirty="0">
                <a:solidFill>
                  <a:schemeClr val="accent1"/>
                </a:solidFill>
                <a:latin typeface="+mj-lt"/>
              </a:rPr>
              <a:t>A</a:t>
            </a:r>
          </a:p>
        </p:txBody>
      </p:sp>
      <p:sp>
        <p:nvSpPr>
          <p:cNvPr id="7" name="Picture Placeholder 6">
            <a:extLst>
              <a:ext uri="{FF2B5EF4-FFF2-40B4-BE49-F238E27FC236}">
                <a16:creationId xmlns:a16="http://schemas.microsoft.com/office/drawing/2014/main" id="{0200A1CD-6B5C-45F4-8447-0BECC715739F}"/>
              </a:ext>
            </a:extLst>
          </p:cNvPr>
          <p:cNvSpPr>
            <a:spLocks noGrp="1"/>
          </p:cNvSpPr>
          <p:nvPr>
            <p:ph type="pic" sz="quarter" idx="10"/>
          </p:nvPr>
        </p:nvSpPr>
        <p:spPr>
          <a:xfrm>
            <a:off x="3886200" y="0"/>
            <a:ext cx="3886200" cy="10058400"/>
          </a:xfrm>
          <a:noFill/>
        </p:spPr>
        <p:txBody>
          <a:bodyPr/>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141393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VER C FRENCH">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8" name="Rectangle 7">
            <a:extLst>
              <a:ext uri="{FF2B5EF4-FFF2-40B4-BE49-F238E27FC236}">
                <a16:creationId xmlns:a16="http://schemas.microsoft.com/office/drawing/2014/main" id="{9D33622F-7801-42B8-B23F-5464A2B20B5E}"/>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9" name="Title 1">
            <a:extLst>
              <a:ext uri="{FF2B5EF4-FFF2-40B4-BE49-F238E27FC236}">
                <a16:creationId xmlns:a16="http://schemas.microsoft.com/office/drawing/2014/main" id="{31E73C55-5264-46E4-BEF1-5C7C1E8989E8}"/>
              </a:ext>
            </a:extLst>
          </p:cNvPr>
          <p:cNvSpPr>
            <a:spLocks noGrp="1"/>
          </p:cNvSpPr>
          <p:nvPr>
            <p:ph type="title" hasCustomPrompt="1"/>
          </p:nvPr>
        </p:nvSpPr>
        <p:spPr>
          <a:xfrm>
            <a:off x="4129087" y="7599680"/>
            <a:ext cx="3254693" cy="1676400"/>
          </a:xfrm>
        </p:spPr>
        <p:txBody>
          <a:bodyPr/>
          <a:lstStyle>
            <a:lvl1pPr algn="l">
              <a:lnSpc>
                <a:spcPct val="100000"/>
              </a:lnSpc>
              <a:defRPr sz="2475">
                <a:solidFill>
                  <a:schemeClr val="accent1"/>
                </a:solidFill>
              </a:defRPr>
            </a:lvl1pPr>
          </a:lstStyle>
          <a:p>
            <a:r>
              <a:rPr lang="en-US" dirty="0"/>
              <a:t>Click to edit Cover Page title</a:t>
            </a:r>
            <a:endParaRPr lang="en-CA" dirty="0"/>
          </a:p>
        </p:txBody>
      </p:sp>
      <p:sp>
        <p:nvSpPr>
          <p:cNvPr id="7" name="Rectangle 6">
            <a:extLst>
              <a:ext uri="{FF2B5EF4-FFF2-40B4-BE49-F238E27FC236}">
                <a16:creationId xmlns:a16="http://schemas.microsoft.com/office/drawing/2014/main" id="{667D7D8C-571F-4678-9962-CB3781B8357C}"/>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1" name="Picture 10">
            <a:extLst>
              <a:ext uri="{FF2B5EF4-FFF2-40B4-BE49-F238E27FC236}">
                <a16:creationId xmlns:a16="http://schemas.microsoft.com/office/drawing/2014/main" id="{D46E6643-0D67-4FDD-863F-AFC7B946E7AB}"/>
              </a:ext>
            </a:extLst>
          </p:cNvPr>
          <p:cNvPicPr>
            <a:picLocks noChangeAspect="1"/>
          </p:cNvPicPr>
          <p:nvPr/>
        </p:nvPicPr>
        <p:blipFill>
          <a:blip r:embed="rId2"/>
          <a:stretch>
            <a:fillRect/>
          </a:stretch>
        </p:blipFill>
        <p:spPr>
          <a:xfrm>
            <a:off x="283370" y="600712"/>
            <a:ext cx="1967446" cy="666152"/>
          </a:xfrm>
          <a:prstGeom prst="rect">
            <a:avLst/>
          </a:prstGeom>
        </p:spPr>
      </p:pic>
      <p:sp>
        <p:nvSpPr>
          <p:cNvPr id="10" name="TextBox 9">
            <a:extLst>
              <a:ext uri="{FF2B5EF4-FFF2-40B4-BE49-F238E27FC236}">
                <a16:creationId xmlns:a16="http://schemas.microsoft.com/office/drawing/2014/main" id="{EDC4AD91-659E-46BB-8EFC-597F16A454C8}"/>
              </a:ext>
            </a:extLst>
          </p:cNvPr>
          <p:cNvSpPr txBox="1"/>
          <p:nvPr/>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3" name="Rectangle 12">
            <a:extLst>
              <a:ext uri="{FF2B5EF4-FFF2-40B4-BE49-F238E27FC236}">
                <a16:creationId xmlns:a16="http://schemas.microsoft.com/office/drawing/2014/main" id="{9D33622F-7801-42B8-B23F-5464A2B20B5E}"/>
              </a:ext>
            </a:extLst>
          </p:cNvPr>
          <p:cNvSpPr/>
          <p:nvPr/>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4" name="Rectangle 13">
            <a:extLst>
              <a:ext uri="{FF2B5EF4-FFF2-40B4-BE49-F238E27FC236}">
                <a16:creationId xmlns:a16="http://schemas.microsoft.com/office/drawing/2014/main" id="{667D7D8C-571F-4678-9962-CB3781B8357C}"/>
              </a:ext>
            </a:extLst>
          </p:cNvPr>
          <p:cNvSpPr/>
          <p:nvPr/>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5" name="Picture 14">
            <a:extLst>
              <a:ext uri="{FF2B5EF4-FFF2-40B4-BE49-F238E27FC236}">
                <a16:creationId xmlns:a16="http://schemas.microsoft.com/office/drawing/2014/main" id="{D46E6643-0D67-4FDD-863F-AFC7B946E7AB}"/>
              </a:ext>
            </a:extLst>
          </p:cNvPr>
          <p:cNvPicPr>
            <a:picLocks noChangeAspect="1"/>
          </p:cNvPicPr>
          <p:nvPr/>
        </p:nvPicPr>
        <p:blipFill>
          <a:blip r:embed="rId2"/>
          <a:stretch>
            <a:fillRect/>
          </a:stretch>
        </p:blipFill>
        <p:spPr>
          <a:xfrm>
            <a:off x="283370" y="600712"/>
            <a:ext cx="1967446" cy="666152"/>
          </a:xfrm>
          <a:prstGeom prst="rect">
            <a:avLst/>
          </a:prstGeom>
        </p:spPr>
      </p:pic>
      <p:sp>
        <p:nvSpPr>
          <p:cNvPr id="16" name="TextBox 15">
            <a:extLst>
              <a:ext uri="{FF2B5EF4-FFF2-40B4-BE49-F238E27FC236}">
                <a16:creationId xmlns:a16="http://schemas.microsoft.com/office/drawing/2014/main" id="{EDC4AD91-659E-46BB-8EFC-597F16A454C8}"/>
              </a:ext>
            </a:extLst>
          </p:cNvPr>
          <p:cNvSpPr txBox="1"/>
          <p:nvPr userDrawn="1"/>
        </p:nvSpPr>
        <p:spPr>
          <a:xfrm>
            <a:off x="388620" y="1452881"/>
            <a:ext cx="3497580" cy="967894"/>
          </a:xfrm>
          <a:prstGeom prst="rect">
            <a:avLst/>
          </a:prstGeom>
          <a:noFill/>
        </p:spPr>
        <p:txBody>
          <a:bodyPr wrap="square" lIns="0" tIns="0" rtlCol="0">
            <a:spAutoFit/>
          </a:bodyPr>
          <a:lstStyle/>
          <a:p>
            <a:pPr>
              <a:lnSpc>
                <a:spcPct val="80000"/>
              </a:lnSpc>
            </a:pPr>
            <a:r>
              <a:rPr lang="en-CA" sz="2475" dirty="0">
                <a:solidFill>
                  <a:schemeClr val="bg1"/>
                </a:solidFill>
                <a:latin typeface="+mj-lt"/>
              </a:rPr>
              <a:t>ÉLEVER</a:t>
            </a:r>
          </a:p>
          <a:p>
            <a:pPr>
              <a:lnSpc>
                <a:spcPct val="80000"/>
              </a:lnSpc>
            </a:pPr>
            <a:r>
              <a:rPr lang="en-CA" sz="2475" dirty="0">
                <a:solidFill>
                  <a:schemeClr val="bg1"/>
                </a:solidFill>
                <a:latin typeface="+mj-lt"/>
              </a:rPr>
              <a:t>CHAQUE MOMENT,</a:t>
            </a:r>
          </a:p>
          <a:p>
            <a:pPr>
              <a:lnSpc>
                <a:spcPct val="80000"/>
              </a:lnSpc>
            </a:pPr>
            <a:r>
              <a:rPr lang="en-CA" sz="2475" dirty="0">
                <a:solidFill>
                  <a:schemeClr val="bg1"/>
                </a:solidFill>
                <a:latin typeface="+mj-lt"/>
              </a:rPr>
              <a:t>CHAQUE JOUR</a:t>
            </a:r>
          </a:p>
        </p:txBody>
      </p:sp>
      <p:sp>
        <p:nvSpPr>
          <p:cNvPr id="17" name="Rectangle 16">
            <a:extLst>
              <a:ext uri="{FF2B5EF4-FFF2-40B4-BE49-F238E27FC236}">
                <a16:creationId xmlns:a16="http://schemas.microsoft.com/office/drawing/2014/main" id="{9D33622F-7801-42B8-B23F-5464A2B20B5E}"/>
              </a:ext>
            </a:extLst>
          </p:cNvPr>
          <p:cNvSpPr/>
          <p:nvPr userDrawn="1"/>
        </p:nvSpPr>
        <p:spPr>
          <a:xfrm>
            <a:off x="3886200" y="0"/>
            <a:ext cx="38862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28"/>
          </a:p>
        </p:txBody>
      </p:sp>
      <p:sp>
        <p:nvSpPr>
          <p:cNvPr id="18" name="Rectangle 17">
            <a:extLst>
              <a:ext uri="{FF2B5EF4-FFF2-40B4-BE49-F238E27FC236}">
                <a16:creationId xmlns:a16="http://schemas.microsoft.com/office/drawing/2014/main" id="{667D7D8C-571F-4678-9962-CB3781B8357C}"/>
              </a:ext>
            </a:extLst>
          </p:cNvPr>
          <p:cNvSpPr/>
          <p:nvPr userDrawn="1"/>
        </p:nvSpPr>
        <p:spPr>
          <a:xfrm>
            <a:off x="4129088" y="7443433"/>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9" name="Picture 18">
            <a:extLst>
              <a:ext uri="{FF2B5EF4-FFF2-40B4-BE49-F238E27FC236}">
                <a16:creationId xmlns:a16="http://schemas.microsoft.com/office/drawing/2014/main" id="{D46E6643-0D67-4FDD-863F-AFC7B946E7AB}"/>
              </a:ext>
            </a:extLst>
          </p:cNvPr>
          <p:cNvPicPr>
            <a:picLocks noChangeAspect="1"/>
          </p:cNvPicPr>
          <p:nvPr userDrawn="1"/>
        </p:nvPicPr>
        <p:blipFill>
          <a:blip r:embed="rId2"/>
          <a:stretch>
            <a:fillRect/>
          </a:stretch>
        </p:blipFill>
        <p:spPr>
          <a:xfrm>
            <a:off x="283370" y="600712"/>
            <a:ext cx="1967446" cy="666152"/>
          </a:xfrm>
          <a:prstGeom prst="rect">
            <a:avLst/>
          </a:prstGeom>
        </p:spPr>
      </p:pic>
    </p:spTree>
    <p:extLst>
      <p:ext uri="{BB962C8B-B14F-4D97-AF65-F5344CB8AC3E}">
        <p14:creationId xmlns:p14="http://schemas.microsoft.com/office/powerpoint/2010/main" val="24921601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VER D TO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388620" y="7472771"/>
            <a:ext cx="6995160" cy="1173480"/>
          </a:xfrm>
        </p:spPr>
        <p:txBody>
          <a:bodyPr/>
          <a:lstStyle>
            <a:lvl1pPr algn="l">
              <a:lnSpc>
                <a:spcPct val="100000"/>
              </a:lnSpc>
              <a:defRPr sz="2475">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388620" y="8645102"/>
            <a:ext cx="5392103" cy="630978"/>
          </a:xfrm>
          <a:prstGeom prst="rect">
            <a:avLst/>
          </a:prstGeom>
        </p:spPr>
        <p:txBody>
          <a:bodyPr>
            <a:normAutofit/>
          </a:bodyPr>
          <a:lstStyle>
            <a:lvl1pPr marL="0" indent="0">
              <a:buNone/>
              <a:defRPr sz="1485">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0" y="0"/>
            <a:ext cx="7772400" cy="6482080"/>
          </a:xfrm>
          <a:prstGeom prst="rect">
            <a:avLst/>
          </a:prstGeom>
          <a:solidFill>
            <a:schemeClr val="accent5"/>
          </a:solidFill>
        </p:spPr>
        <p:txBody>
          <a:bodyPr anchor="ctr" anchorCtr="1"/>
          <a:lstStyle>
            <a:lvl1pPr marL="0" indent="0">
              <a:buNone/>
              <a:defRPr>
                <a:solidFill>
                  <a:schemeClr val="bg1"/>
                </a:solidFill>
              </a:defRPr>
            </a:lvl1pPr>
          </a:lstStyle>
          <a:p>
            <a:r>
              <a:rPr lang="en-US"/>
              <a:t>Click icon to add picture</a:t>
            </a:r>
            <a:endParaRPr lang="en-CA" dirty="0"/>
          </a:p>
        </p:txBody>
      </p:sp>
      <p:sp>
        <p:nvSpPr>
          <p:cNvPr id="7" name="Rectangle 6">
            <a:extLst>
              <a:ext uri="{FF2B5EF4-FFF2-40B4-BE49-F238E27FC236}">
                <a16:creationId xmlns:a16="http://schemas.microsoft.com/office/drawing/2014/main" id="{7D20044A-82BD-42F8-838C-65270B933119}"/>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8" name="Picture 7">
            <a:extLst>
              <a:ext uri="{FF2B5EF4-FFF2-40B4-BE49-F238E27FC236}">
                <a16:creationId xmlns:a16="http://schemas.microsoft.com/office/drawing/2014/main" id="{1C833301-DA5E-4627-8BA9-0F695EDAC5A5}"/>
              </a:ext>
            </a:extLst>
          </p:cNvPr>
          <p:cNvPicPr>
            <a:picLocks noChangeAspect="1"/>
          </p:cNvPicPr>
          <p:nvPr/>
        </p:nvPicPr>
        <p:blipFill>
          <a:blip r:embed="rId2"/>
          <a:stretch>
            <a:fillRect/>
          </a:stretch>
        </p:blipFill>
        <p:spPr>
          <a:xfrm>
            <a:off x="5634990" y="8683964"/>
            <a:ext cx="1748790" cy="592118"/>
          </a:xfrm>
          <a:prstGeom prst="rect">
            <a:avLst/>
          </a:prstGeom>
        </p:spPr>
      </p:pic>
      <p:sp>
        <p:nvSpPr>
          <p:cNvPr id="9" name="Rectangle 8">
            <a:extLst>
              <a:ext uri="{FF2B5EF4-FFF2-40B4-BE49-F238E27FC236}">
                <a16:creationId xmlns:a16="http://schemas.microsoft.com/office/drawing/2014/main" id="{7D20044A-82BD-42F8-838C-65270B933119}"/>
              </a:ext>
            </a:extLst>
          </p:cNvPr>
          <p:cNvSpPr/>
          <p:nvPr/>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0" name="Picture 9">
            <a:extLst>
              <a:ext uri="{FF2B5EF4-FFF2-40B4-BE49-F238E27FC236}">
                <a16:creationId xmlns:a16="http://schemas.microsoft.com/office/drawing/2014/main" id="{1C833301-DA5E-4627-8BA9-0F695EDAC5A5}"/>
              </a:ext>
            </a:extLst>
          </p:cNvPr>
          <p:cNvPicPr>
            <a:picLocks noChangeAspect="1"/>
          </p:cNvPicPr>
          <p:nvPr/>
        </p:nvPicPr>
        <p:blipFill>
          <a:blip r:embed="rId2"/>
          <a:stretch>
            <a:fillRect/>
          </a:stretch>
        </p:blipFill>
        <p:spPr>
          <a:xfrm>
            <a:off x="5634990" y="8683964"/>
            <a:ext cx="1748790" cy="592118"/>
          </a:xfrm>
          <a:prstGeom prst="rect">
            <a:avLst/>
          </a:prstGeom>
        </p:spPr>
      </p:pic>
      <p:sp>
        <p:nvSpPr>
          <p:cNvPr id="12" name="Rectangle 11">
            <a:extLst>
              <a:ext uri="{FF2B5EF4-FFF2-40B4-BE49-F238E27FC236}">
                <a16:creationId xmlns:a16="http://schemas.microsoft.com/office/drawing/2014/main" id="{7D20044A-82BD-42F8-838C-65270B933119}"/>
              </a:ext>
            </a:extLst>
          </p:cNvPr>
          <p:cNvSpPr/>
          <p:nvPr userDrawn="1"/>
        </p:nvSpPr>
        <p:spPr>
          <a:xfrm>
            <a:off x="388620" y="7316524"/>
            <a:ext cx="804909" cy="156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a:p>
        </p:txBody>
      </p:sp>
      <p:pic>
        <p:nvPicPr>
          <p:cNvPr id="13" name="Picture 12">
            <a:extLst>
              <a:ext uri="{FF2B5EF4-FFF2-40B4-BE49-F238E27FC236}">
                <a16:creationId xmlns:a16="http://schemas.microsoft.com/office/drawing/2014/main" id="{1C833301-DA5E-4627-8BA9-0F695EDAC5A5}"/>
              </a:ext>
            </a:extLst>
          </p:cNvPr>
          <p:cNvPicPr>
            <a:picLocks noChangeAspect="1"/>
          </p:cNvPicPr>
          <p:nvPr userDrawn="1"/>
        </p:nvPicPr>
        <p:blipFill>
          <a:blip r:embed="rId2"/>
          <a:stretch>
            <a:fillRect/>
          </a:stretch>
        </p:blipFill>
        <p:spPr>
          <a:xfrm>
            <a:off x="5634990" y="8683964"/>
            <a:ext cx="1748790" cy="592118"/>
          </a:xfrm>
          <a:prstGeom prst="rect">
            <a:avLst/>
          </a:prstGeom>
        </p:spPr>
      </p:pic>
    </p:spTree>
    <p:extLst>
      <p:ext uri="{BB962C8B-B14F-4D97-AF65-F5344CB8AC3E}">
        <p14:creationId xmlns:p14="http://schemas.microsoft.com/office/powerpoint/2010/main" val="34746990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810212-3462-499A-A1FC-6AA7C1984C9D}"/>
              </a:ext>
            </a:extLst>
          </p:cNvPr>
          <p:cNvSpPr>
            <a:spLocks noGrp="1"/>
          </p:cNvSpPr>
          <p:nvPr>
            <p:ph type="body" idx="1"/>
          </p:nvPr>
        </p:nvSpPr>
        <p:spPr>
          <a:xfrm>
            <a:off x="388620" y="2235200"/>
            <a:ext cx="6995160" cy="70408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Title Placeholder 1">
            <a:extLst>
              <a:ext uri="{FF2B5EF4-FFF2-40B4-BE49-F238E27FC236}">
                <a16:creationId xmlns:a16="http://schemas.microsoft.com/office/drawing/2014/main" id="{EF3FFFEF-5D41-4C28-8905-DD02C1229478}"/>
              </a:ext>
            </a:extLst>
          </p:cNvPr>
          <p:cNvSpPr>
            <a:spLocks noGrp="1"/>
          </p:cNvSpPr>
          <p:nvPr>
            <p:ph type="title"/>
          </p:nvPr>
        </p:nvSpPr>
        <p:spPr>
          <a:xfrm>
            <a:off x="388620" y="782320"/>
            <a:ext cx="6995160" cy="1229360"/>
          </a:xfrm>
          <a:prstGeom prst="rect">
            <a:avLst/>
          </a:prstGeom>
        </p:spPr>
        <p:txBody>
          <a:bodyPr vert="horz" lIns="91440" tIns="45720" rIns="91440" bIns="45720" rtlCol="0" anchor="ctr">
            <a:noAutofit/>
          </a:bodyPr>
          <a:lstStyle/>
          <a:p>
            <a:r>
              <a:rPr lang="en-US"/>
              <a:t>Click to edit Master title style</a:t>
            </a:r>
            <a:endParaRPr lang="en-CA" dirty="0"/>
          </a:p>
        </p:txBody>
      </p:sp>
      <p:sp>
        <p:nvSpPr>
          <p:cNvPr id="8" name="TextBox 7">
            <a:extLst>
              <a:ext uri="{FF2B5EF4-FFF2-40B4-BE49-F238E27FC236}">
                <a16:creationId xmlns:a16="http://schemas.microsoft.com/office/drawing/2014/main" id="{3A58E82D-EA4B-4C3E-AECE-E859315A26E2}"/>
              </a:ext>
            </a:extLst>
          </p:cNvPr>
          <p:cNvSpPr txBox="1"/>
          <p:nvPr/>
        </p:nvSpPr>
        <p:spPr>
          <a:xfrm>
            <a:off x="7383782" y="9452644"/>
            <a:ext cx="388619" cy="206660"/>
          </a:xfrm>
          <a:prstGeom prst="rect">
            <a:avLst/>
          </a:prstGeom>
          <a:noFill/>
        </p:spPr>
        <p:txBody>
          <a:bodyPr wrap="square" rtlCol="0">
            <a:spAutoFit/>
          </a:bodyPr>
          <a:lstStyle/>
          <a:p>
            <a:pPr algn="ctr"/>
            <a:fld id="{330756DC-0C90-4A7B-9334-3B9BE024B8D3}" type="slidenum">
              <a:rPr lang="en-CA" sz="743" smtClean="0">
                <a:solidFill>
                  <a:schemeClr val="accent2"/>
                </a:solidFill>
              </a:rPr>
              <a:pPr algn="ctr"/>
              <a:t>‹#›</a:t>
            </a:fld>
            <a:endParaRPr lang="en-CA" sz="743" dirty="0">
              <a:solidFill>
                <a:schemeClr val="accent2"/>
              </a:solidFill>
            </a:endParaRPr>
          </a:p>
        </p:txBody>
      </p:sp>
      <p:sp>
        <p:nvSpPr>
          <p:cNvPr id="6" name="TextBox 5">
            <a:extLst>
              <a:ext uri="{FF2B5EF4-FFF2-40B4-BE49-F238E27FC236}">
                <a16:creationId xmlns:a16="http://schemas.microsoft.com/office/drawing/2014/main" id="{3A58E82D-EA4B-4C3E-AECE-E859315A26E2}"/>
              </a:ext>
            </a:extLst>
          </p:cNvPr>
          <p:cNvSpPr txBox="1"/>
          <p:nvPr/>
        </p:nvSpPr>
        <p:spPr>
          <a:xfrm>
            <a:off x="7383782" y="9452644"/>
            <a:ext cx="388619" cy="206660"/>
          </a:xfrm>
          <a:prstGeom prst="rect">
            <a:avLst/>
          </a:prstGeom>
          <a:noFill/>
        </p:spPr>
        <p:txBody>
          <a:bodyPr wrap="square" rtlCol="0">
            <a:spAutoFit/>
          </a:bodyPr>
          <a:lstStyle/>
          <a:p>
            <a:pPr algn="ctr"/>
            <a:fld id="{330756DC-0C90-4A7B-9334-3B9BE024B8D3}" type="slidenum">
              <a:rPr lang="en-CA" sz="743" smtClean="0">
                <a:solidFill>
                  <a:schemeClr val="accent2"/>
                </a:solidFill>
              </a:rPr>
              <a:pPr algn="ctr"/>
              <a:t>‹#›</a:t>
            </a:fld>
            <a:endParaRPr lang="en-CA" sz="743" dirty="0">
              <a:solidFill>
                <a:schemeClr val="accent2"/>
              </a:solidFill>
            </a:endParaRPr>
          </a:p>
        </p:txBody>
      </p:sp>
      <p:sp>
        <p:nvSpPr>
          <p:cNvPr id="9" name="TextBox 8">
            <a:extLst>
              <a:ext uri="{FF2B5EF4-FFF2-40B4-BE49-F238E27FC236}">
                <a16:creationId xmlns:a16="http://schemas.microsoft.com/office/drawing/2014/main" id="{3A58E82D-EA4B-4C3E-AECE-E859315A26E2}"/>
              </a:ext>
            </a:extLst>
          </p:cNvPr>
          <p:cNvSpPr txBox="1"/>
          <p:nvPr userDrawn="1"/>
        </p:nvSpPr>
        <p:spPr>
          <a:xfrm>
            <a:off x="7383782" y="9452644"/>
            <a:ext cx="388619" cy="206660"/>
          </a:xfrm>
          <a:prstGeom prst="rect">
            <a:avLst/>
          </a:prstGeom>
          <a:noFill/>
        </p:spPr>
        <p:txBody>
          <a:bodyPr wrap="square" rtlCol="0">
            <a:spAutoFit/>
          </a:bodyPr>
          <a:lstStyle/>
          <a:p>
            <a:pPr algn="ctr"/>
            <a:fld id="{330756DC-0C90-4A7B-9334-3B9BE024B8D3}" type="slidenum">
              <a:rPr lang="en-CA" sz="743" smtClean="0">
                <a:solidFill>
                  <a:schemeClr val="accent2"/>
                </a:solidFill>
              </a:rPr>
              <a:pPr algn="ctr"/>
              <a:t>‹#›</a:t>
            </a:fld>
            <a:endParaRPr lang="en-CA" sz="743" dirty="0">
              <a:solidFill>
                <a:schemeClr val="accent2"/>
              </a:solidFill>
            </a:endParaRPr>
          </a:p>
        </p:txBody>
      </p:sp>
    </p:spTree>
    <p:extLst>
      <p:ext uri="{BB962C8B-B14F-4D97-AF65-F5344CB8AC3E}">
        <p14:creationId xmlns:p14="http://schemas.microsoft.com/office/powerpoint/2010/main" val="227777088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 id="2147483661" r:id="rId53"/>
    <p:sldLayoutId id="2147483685" r:id="rId54"/>
    <p:sldLayoutId id="2147483686" r:id="rId55"/>
    <p:sldLayoutId id="2147483687" r:id="rId56"/>
    <p:sldLayoutId id="2147483688" r:id="rId57"/>
    <p:sldLayoutId id="2147483689" r:id="rId58"/>
    <p:sldLayoutId id="2147483690" r:id="rId59"/>
    <p:sldLayoutId id="2147483691" r:id="rId60"/>
    <p:sldLayoutId id="2147483695" r:id="rId61"/>
    <p:sldLayoutId id="2147483696" r:id="rId62"/>
    <p:sldLayoutId id="2147483692" r:id="rId63"/>
    <p:sldLayoutId id="2147483693" r:id="rId64"/>
    <p:sldLayoutId id="2147483694" r:id="rId65"/>
    <p:sldLayoutId id="2147483697" r:id="rId66"/>
    <p:sldLayoutId id="2147483698" r:id="rId67"/>
    <p:sldLayoutId id="2147483699" r:id="rId68"/>
    <p:sldLayoutId id="2147483704" r:id="rId69"/>
    <p:sldLayoutId id="2147483705" r:id="rId70"/>
    <p:sldLayoutId id="2147483707" r:id="rId71"/>
    <p:sldLayoutId id="2147483708" r:id="rId72"/>
    <p:sldLayoutId id="2147483709" r:id="rId73"/>
    <p:sldLayoutId id="2147483680" r:id="rId74"/>
    <p:sldLayoutId id="2147483700" r:id="rId75"/>
    <p:sldLayoutId id="2147483702" r:id="rId76"/>
    <p:sldLayoutId id="2147483701" r:id="rId77"/>
    <p:sldLayoutId id="2147483706" r:id="rId78"/>
  </p:sldLayoutIdLst>
  <p:hf hdr="0" ftr="0" dt="0"/>
  <p:txStyles>
    <p:titleStyle>
      <a:lvl1pPr eaLnBrk="1" hangingPunct="1">
        <a:defRPr sz="2970" b="1" i="0">
          <a:solidFill>
            <a:schemeClr val="accent1"/>
          </a:solidFill>
          <a:latin typeface="Franklin Gothic Demi Cond" panose="020B0603020102020204" pitchFamily="34" charset="0"/>
          <a:ea typeface="+mj-ea"/>
          <a:cs typeface="+mj-cs"/>
        </a:defRPr>
      </a:lvl1pPr>
    </p:titleStyle>
    <p:bodyStyle>
      <a:lvl1pPr marL="176800" indent="-176800" eaLnBrk="1" hangingPunct="1">
        <a:spcAft>
          <a:spcPts val="743"/>
        </a:spcAft>
        <a:buClr>
          <a:schemeClr val="accent2"/>
        </a:buClr>
        <a:buFont typeface="Wingdings" panose="05000000000000000000" pitchFamily="2" charset="2"/>
        <a:buChar char="§"/>
        <a:defRPr sz="1733" b="0" i="0">
          <a:solidFill>
            <a:schemeClr val="tx1"/>
          </a:solidFill>
          <a:latin typeface="+mn-lt"/>
          <a:ea typeface="+mn-ea"/>
          <a:cs typeface="+mn-cs"/>
        </a:defRPr>
      </a:lvl1pPr>
      <a:lvl2pPr marL="353598" indent="-161084" eaLnBrk="1" hangingPunct="1">
        <a:spcAft>
          <a:spcPts val="743"/>
        </a:spcAft>
        <a:buClr>
          <a:schemeClr val="accent2"/>
        </a:buClr>
        <a:buFont typeface="Wingdings" panose="05000000000000000000" pitchFamily="2" charset="2"/>
        <a:buChar char="§"/>
        <a:defRPr sz="1485" b="0">
          <a:solidFill>
            <a:schemeClr val="tx1"/>
          </a:solidFill>
          <a:latin typeface="+mn-lt"/>
          <a:ea typeface="+mn-ea"/>
          <a:cs typeface="+mn-cs"/>
        </a:defRPr>
      </a:lvl2pPr>
      <a:lvl3pPr marL="530398" indent="-145368" eaLnBrk="1" hangingPunct="1">
        <a:spcAft>
          <a:spcPts val="743"/>
        </a:spcAft>
        <a:buClr>
          <a:schemeClr val="accent2"/>
        </a:buClr>
        <a:buFont typeface="Wingdings" panose="05000000000000000000" pitchFamily="2" charset="2"/>
        <a:buChar char="§"/>
        <a:defRPr sz="1238" b="0">
          <a:solidFill>
            <a:schemeClr val="tx1"/>
          </a:solidFill>
          <a:latin typeface="+mn-lt"/>
          <a:ea typeface="+mn-ea"/>
          <a:cs typeface="+mn-cs"/>
        </a:defRPr>
      </a:lvl3pPr>
      <a:lvl4pPr marL="707196" indent="-128670" eaLnBrk="1" hangingPunct="1">
        <a:spcAft>
          <a:spcPts val="743"/>
        </a:spcAft>
        <a:buClr>
          <a:schemeClr val="accent2"/>
        </a:buClr>
        <a:buFont typeface="Wingdings" panose="05000000000000000000" pitchFamily="2" charset="2"/>
        <a:buChar char="§"/>
        <a:defRPr b="0">
          <a:solidFill>
            <a:schemeClr val="tx1"/>
          </a:solidFill>
          <a:latin typeface="+mn-lt"/>
          <a:ea typeface="+mn-ea"/>
          <a:cs typeface="+mn-cs"/>
        </a:defRPr>
      </a:lvl4pPr>
      <a:lvl5pPr marL="883995" indent="-112956" eaLnBrk="1" hangingPunct="1">
        <a:spcAft>
          <a:spcPts val="743"/>
        </a:spcAft>
        <a:buClr>
          <a:schemeClr val="accent2"/>
        </a:buClr>
        <a:buFont typeface="Wingdings" panose="05000000000000000000" pitchFamily="2" charset="2"/>
        <a:buChar char="§"/>
        <a:defRPr sz="990" b="0">
          <a:solidFill>
            <a:schemeClr val="tx1"/>
          </a:solidFill>
          <a:latin typeface="+mn-lt"/>
          <a:ea typeface="+mn-ea"/>
          <a:cs typeface="+mn-cs"/>
        </a:defRPr>
      </a:lvl5pPr>
      <a:lvl6pPr marL="964403" eaLnBrk="1" hangingPunct="1">
        <a:defRPr>
          <a:latin typeface="+mn-lt"/>
          <a:ea typeface="+mn-ea"/>
          <a:cs typeface="+mn-cs"/>
        </a:defRPr>
      </a:lvl6pPr>
      <a:lvl7pPr marL="1157283" eaLnBrk="1" hangingPunct="1">
        <a:defRPr>
          <a:latin typeface="+mn-lt"/>
          <a:ea typeface="+mn-ea"/>
          <a:cs typeface="+mn-cs"/>
        </a:defRPr>
      </a:lvl7pPr>
      <a:lvl8pPr marL="1350164" eaLnBrk="1" hangingPunct="1">
        <a:defRPr>
          <a:latin typeface="+mn-lt"/>
          <a:ea typeface="+mn-ea"/>
          <a:cs typeface="+mn-cs"/>
        </a:defRPr>
      </a:lvl8pPr>
      <a:lvl9pPr marL="1543046" eaLnBrk="1" hangingPunct="1">
        <a:defRPr>
          <a:latin typeface="+mn-lt"/>
          <a:ea typeface="+mn-ea"/>
          <a:cs typeface="+mn-cs"/>
        </a:defRPr>
      </a:lvl9pPr>
    </p:bodyStyle>
    <p:otherStyle>
      <a:lvl1pPr marL="0" eaLnBrk="1" hangingPunct="1">
        <a:defRPr>
          <a:latin typeface="+mn-lt"/>
          <a:ea typeface="+mn-ea"/>
          <a:cs typeface="+mn-cs"/>
        </a:defRPr>
      </a:lvl1pPr>
      <a:lvl2pPr marL="192881" eaLnBrk="1" hangingPunct="1">
        <a:defRPr>
          <a:latin typeface="+mn-lt"/>
          <a:ea typeface="+mn-ea"/>
          <a:cs typeface="+mn-cs"/>
        </a:defRPr>
      </a:lvl2pPr>
      <a:lvl3pPr marL="385760" eaLnBrk="1" hangingPunct="1">
        <a:defRPr>
          <a:latin typeface="+mn-lt"/>
          <a:ea typeface="+mn-ea"/>
          <a:cs typeface="+mn-cs"/>
        </a:defRPr>
      </a:lvl3pPr>
      <a:lvl4pPr marL="578642" eaLnBrk="1" hangingPunct="1">
        <a:defRPr>
          <a:latin typeface="+mn-lt"/>
          <a:ea typeface="+mn-ea"/>
          <a:cs typeface="+mn-cs"/>
        </a:defRPr>
      </a:lvl4pPr>
      <a:lvl5pPr marL="771521" eaLnBrk="1" hangingPunct="1">
        <a:defRPr>
          <a:latin typeface="+mn-lt"/>
          <a:ea typeface="+mn-ea"/>
          <a:cs typeface="+mn-cs"/>
        </a:defRPr>
      </a:lvl5pPr>
      <a:lvl6pPr marL="964403" eaLnBrk="1" hangingPunct="1">
        <a:defRPr>
          <a:latin typeface="+mn-lt"/>
          <a:ea typeface="+mn-ea"/>
          <a:cs typeface="+mn-cs"/>
        </a:defRPr>
      </a:lvl6pPr>
      <a:lvl7pPr marL="1157283" eaLnBrk="1" hangingPunct="1">
        <a:defRPr>
          <a:latin typeface="+mn-lt"/>
          <a:ea typeface="+mn-ea"/>
          <a:cs typeface="+mn-cs"/>
        </a:defRPr>
      </a:lvl7pPr>
      <a:lvl8pPr marL="1350164" eaLnBrk="1" hangingPunct="1">
        <a:defRPr>
          <a:latin typeface="+mn-lt"/>
          <a:ea typeface="+mn-ea"/>
          <a:cs typeface="+mn-cs"/>
        </a:defRPr>
      </a:lvl8pPr>
      <a:lvl9pPr marL="1543046" eaLnBrk="1" hangingPunct="1">
        <a:defRPr>
          <a:latin typeface="+mn-lt"/>
          <a:ea typeface="+mn-ea"/>
          <a:cs typeface="+mn-cs"/>
        </a:defRPr>
      </a:lvl9pPr>
    </p:otherStyle>
  </p:txStyles>
  <p:extLst>
    <p:ext uri="{27BBF7A9-308A-43DC-89C8-2F10F3537804}">
      <p15:sldGuideLst xmlns:p15="http://schemas.microsoft.com/office/powerpoint/2012/main">
        <p15:guide id="1" pos="2448" userDrawn="1">
          <p15:clr>
            <a:srgbClr val="F26B43"/>
          </p15:clr>
        </p15:guide>
        <p15:guide id="2" orient="horz" pos="3168" userDrawn="1">
          <p15:clr>
            <a:srgbClr val="F26B43"/>
          </p15:clr>
        </p15:guide>
        <p15:guide id="3" pos="245" userDrawn="1">
          <p15:clr>
            <a:srgbClr val="F26B43"/>
          </p15:clr>
        </p15:guide>
        <p15:guide id="4" pos="4651" userDrawn="1">
          <p15:clr>
            <a:srgbClr val="F26B43"/>
          </p15:clr>
        </p15:guide>
        <p15:guide id="5" orient="horz" pos="5843" userDrawn="1">
          <p15:clr>
            <a:srgbClr val="F26B43"/>
          </p15:clr>
        </p15:guide>
        <p15:guide id="6" orient="horz" pos="493" userDrawn="1">
          <p15:clr>
            <a:srgbClr val="F26B43"/>
          </p15:clr>
        </p15:guide>
        <p15:guide id="7" orient="horz" pos="1267" userDrawn="1">
          <p15:clr>
            <a:srgbClr val="F26B43"/>
          </p15:clr>
        </p15:guide>
        <p15:guide id="8" orient="horz" pos="14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ww.abcsmartcookies.com/safety-and-training" TargetMode="Externa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email@email.girlscout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67.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C8F2E-0AF3-415C-8BBC-CA7AF167D7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64324" y="570680"/>
            <a:ext cx="3043752" cy="931405"/>
          </a:xfrm>
          <a:prstGeom prst="rect">
            <a:avLst/>
          </a:prstGeom>
        </p:spPr>
      </p:pic>
      <p:pic>
        <p:nvPicPr>
          <p:cNvPr id="9" name="Picture 8">
            <a:extLst>
              <a:ext uri="{FF2B5EF4-FFF2-40B4-BE49-F238E27FC236}">
                <a16:creationId xmlns:a16="http://schemas.microsoft.com/office/drawing/2014/main" id="{AFAA8802-39F5-4BCE-906C-6BAA3D08B3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23"/>
          <a:stretch/>
        </p:blipFill>
        <p:spPr>
          <a:xfrm>
            <a:off x="0" y="4772541"/>
            <a:ext cx="7772400" cy="5285859"/>
          </a:xfrm>
          <a:prstGeom prst="rect">
            <a:avLst/>
          </a:prstGeom>
        </p:spPr>
      </p:pic>
      <p:pic>
        <p:nvPicPr>
          <p:cNvPr id="7" name="Picture 6">
            <a:extLst>
              <a:ext uri="{FF2B5EF4-FFF2-40B4-BE49-F238E27FC236}">
                <a16:creationId xmlns:a16="http://schemas.microsoft.com/office/drawing/2014/main" id="{BCC86F14-5DEF-4037-9A87-B9D65F320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00" y="700484"/>
            <a:ext cx="4023360" cy="4023360"/>
          </a:xfrm>
          <a:prstGeom prst="rect">
            <a:avLst/>
          </a:prstGeom>
        </p:spPr>
      </p:pic>
      <p:pic>
        <p:nvPicPr>
          <p:cNvPr id="11" name="Picture 10">
            <a:extLst>
              <a:ext uri="{FF2B5EF4-FFF2-40B4-BE49-F238E27FC236}">
                <a16:creationId xmlns:a16="http://schemas.microsoft.com/office/drawing/2014/main" id="{80966957-AAC7-47FE-8A7D-B990485135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65" r="12464"/>
          <a:stretch/>
        </p:blipFill>
        <p:spPr>
          <a:xfrm>
            <a:off x="0" y="4274333"/>
            <a:ext cx="7772400" cy="752336"/>
          </a:xfrm>
          <a:prstGeom prst="rect">
            <a:avLst/>
          </a:prstGeom>
        </p:spPr>
      </p:pic>
      <p:sp>
        <p:nvSpPr>
          <p:cNvPr id="14" name="TextBox 13">
            <a:extLst>
              <a:ext uri="{FF2B5EF4-FFF2-40B4-BE49-F238E27FC236}">
                <a16:creationId xmlns:a16="http://schemas.microsoft.com/office/drawing/2014/main" id="{D1F9A327-3867-42C0-AECE-B041FD0BE2B1}"/>
              </a:ext>
            </a:extLst>
          </p:cNvPr>
          <p:cNvSpPr txBox="1"/>
          <p:nvPr/>
        </p:nvSpPr>
        <p:spPr>
          <a:xfrm>
            <a:off x="3667760" y="2021200"/>
            <a:ext cx="4861560" cy="1653266"/>
          </a:xfrm>
          <a:prstGeom prst="flowChartTerminator">
            <a:avLst/>
          </a:prstGeom>
          <a:solidFill>
            <a:srgbClr val="512D82"/>
          </a:solidFill>
        </p:spPr>
        <p:txBody>
          <a:bodyPr wrap="square" rtlCol="0">
            <a:spAutoFit/>
          </a:bodyPr>
          <a:lstStyle/>
          <a:p>
            <a:r>
              <a:rPr lang="en-US" sz="3520" dirty="0">
                <a:solidFill>
                  <a:schemeClr val="bg1"/>
                </a:solidFill>
              </a:rPr>
              <a:t>     2024 Cookie </a:t>
            </a:r>
          </a:p>
          <a:p>
            <a:r>
              <a:rPr lang="en-US" sz="3520" dirty="0">
                <a:solidFill>
                  <a:schemeClr val="bg1"/>
                </a:solidFill>
              </a:rPr>
              <a:t>           Guide</a:t>
            </a:r>
          </a:p>
        </p:txBody>
      </p:sp>
    </p:spTree>
    <p:extLst>
      <p:ext uri="{BB962C8B-B14F-4D97-AF65-F5344CB8AC3E}">
        <p14:creationId xmlns:p14="http://schemas.microsoft.com/office/powerpoint/2010/main" val="210241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CF802C-A37F-4253-9423-BB4FFB92D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399"/>
          </a:xfrm>
          <a:prstGeom prst="rect">
            <a:avLst/>
          </a:prstGeom>
        </p:spPr>
      </p:pic>
    </p:spTree>
    <p:extLst>
      <p:ext uri="{BB962C8B-B14F-4D97-AF65-F5344CB8AC3E}">
        <p14:creationId xmlns:p14="http://schemas.microsoft.com/office/powerpoint/2010/main" val="1034945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702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EE30A-8D8D-437D-BA75-12469C5EE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9993086"/>
          </a:xfrm>
          <a:prstGeom prst="rect">
            <a:avLst/>
          </a:prstGeom>
        </p:spPr>
      </p:pic>
    </p:spTree>
    <p:extLst>
      <p:ext uri="{BB962C8B-B14F-4D97-AF65-F5344CB8AC3E}">
        <p14:creationId xmlns:p14="http://schemas.microsoft.com/office/powerpoint/2010/main" val="236516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686E1608-5820-4FA4-A146-453C1B33D294}"/>
              </a:ext>
            </a:extLst>
          </p:cNvPr>
          <p:cNvSpPr>
            <a:spLocks noGrp="1"/>
          </p:cNvSpPr>
          <p:nvPr>
            <p:ph sz="quarter" idx="10"/>
          </p:nvPr>
        </p:nvSpPr>
        <p:spPr/>
        <p:txBody>
          <a:bodyPr/>
          <a:lstStyle/>
          <a:p>
            <a:endParaRPr lang="en-US"/>
          </a:p>
        </p:txBody>
      </p:sp>
      <p:pic>
        <p:nvPicPr>
          <p:cNvPr id="7" name="Picture 6">
            <a:extLst>
              <a:ext uri="{FF2B5EF4-FFF2-40B4-BE49-F238E27FC236}">
                <a16:creationId xmlns:a16="http://schemas.microsoft.com/office/drawing/2014/main" id="{F5235298-F034-407A-8520-D77F12907E49}"/>
              </a:ext>
            </a:extLst>
          </p:cNvPr>
          <p:cNvPicPr>
            <a:picLocks noChangeAspect="1"/>
          </p:cNvPicPr>
          <p:nvPr/>
        </p:nvPicPr>
        <p:blipFill rotWithShape="1">
          <a:blip r:embed="rId3">
            <a:extLst>
              <a:ext uri="{28A0092B-C50C-407E-A947-70E740481C1C}">
                <a14:useLocalDpi xmlns:a14="http://schemas.microsoft.com/office/drawing/2010/main" val="0"/>
              </a:ext>
            </a:extLst>
          </a:blip>
          <a:srcRect l="3917" t="3025" r="3752" b="3025"/>
          <a:stretch/>
        </p:blipFill>
        <p:spPr>
          <a:xfrm>
            <a:off x="0" y="-4"/>
            <a:ext cx="7772400" cy="10234804"/>
          </a:xfrm>
          <a:prstGeom prst="rect">
            <a:avLst/>
          </a:prstGeom>
        </p:spPr>
      </p:pic>
    </p:spTree>
    <p:extLst>
      <p:ext uri="{BB962C8B-B14F-4D97-AF65-F5344CB8AC3E}">
        <p14:creationId xmlns:p14="http://schemas.microsoft.com/office/powerpoint/2010/main" val="312371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726440"/>
            <a:ext cx="6995160" cy="1229360"/>
          </a:xfrm>
          <a:prstGeom prst="plaque">
            <a:avLst/>
          </a:prstGeom>
          <a:solidFill>
            <a:srgbClr val="FF830C"/>
          </a:solidFill>
        </p:spPr>
        <p:txBody>
          <a:bodyPr>
            <a:normAutofit/>
          </a:bodyPr>
          <a:lstStyle/>
          <a:p>
            <a:pPr algn="ctr"/>
            <a:r>
              <a:rPr lang="en-US" sz="2800" b="1" u="sng" kern="0" dirty="0">
                <a:solidFill>
                  <a:schemeClr val="tx1"/>
                </a:solidFill>
                <a:effectLst/>
                <a:latin typeface="Omnes_GirlScouts Regular"/>
                <a:ea typeface="Times New Roman" panose="02020603050405020304" pitchFamily="18" charset="0"/>
                <a:cs typeface="Times New Roman" panose="02020603050405020304" pitchFamily="18" charset="0"/>
              </a:rPr>
              <a:t>Troop Cookie Manager Checklist</a:t>
            </a:r>
            <a:endParaRPr lang="en-US" sz="2800" b="0" dirty="0">
              <a:solidFill>
                <a:schemeClr val="tx1"/>
              </a:solidFill>
              <a:latin typeface="Girl Scout Text Book" panose="02020003000000000000" pitchFamily="18" charset="0"/>
            </a:endParaRPr>
          </a:p>
        </p:txBody>
      </p:sp>
      <p:sp>
        <p:nvSpPr>
          <p:cNvPr id="5" name="Content Placeholder 4">
            <a:extLst>
              <a:ext uri="{FF2B5EF4-FFF2-40B4-BE49-F238E27FC236}">
                <a16:creationId xmlns:a16="http://schemas.microsoft.com/office/drawing/2014/main" id="{8F043F84-FBE4-485E-BBEA-9B44840FCF31}"/>
              </a:ext>
            </a:extLst>
          </p:cNvPr>
          <p:cNvSpPr>
            <a:spLocks noGrp="1"/>
          </p:cNvSpPr>
          <p:nvPr>
            <p:ph sz="quarter" idx="10"/>
          </p:nvPr>
        </p:nvSpPr>
        <p:spPr/>
        <p:txBody>
          <a:bodyPr>
            <a:normAutofit fontScale="85000" lnSpcReduction="20000"/>
          </a:bodyPr>
          <a:lstStyle/>
          <a:p>
            <a:r>
              <a:rPr lang="en-US" sz="1600" dirty="0"/>
              <a:t>_____ Register as a member of Girl Scouts of the U.S.A. for FY’24, October 1, 2023, through September 30, 2024.</a:t>
            </a:r>
          </a:p>
          <a:p>
            <a:r>
              <a:rPr lang="en-US" sz="1600" dirty="0"/>
              <a:t>_____ Submit a completed T-1 and T-3 ACH form. Assume financial responsibility for all cookies received by the troop.</a:t>
            </a:r>
          </a:p>
          <a:p>
            <a:r>
              <a:rPr lang="en-US" sz="1600" dirty="0"/>
              <a:t>_____ Take Cookie training as instructed by Council. </a:t>
            </a:r>
          </a:p>
          <a:p>
            <a:r>
              <a:rPr lang="en-US" sz="1600" dirty="0"/>
              <a:t>_____ Provide adequate information sharing and support for all girls and parents in the troop during the cookie sale. </a:t>
            </a:r>
          </a:p>
          <a:p>
            <a:r>
              <a:rPr lang="en-US" sz="1600" dirty="0"/>
              <a:t>_____ Submit the troop initial cookie order with booth cookies included via Smartcookies by October 29, 2023, no later than by 11:30 pm.  </a:t>
            </a:r>
          </a:p>
          <a:p>
            <a:r>
              <a:rPr lang="en-US" sz="1600" dirty="0"/>
              <a:t>_____ Participate in your Service Unit Booth Sale Lottery.</a:t>
            </a:r>
          </a:p>
          <a:p>
            <a:r>
              <a:rPr lang="en-US" sz="1600" dirty="0"/>
              <a:t>_____ Sign up for additional FCFS Booth Sale opportunities through Smartcookies. </a:t>
            </a:r>
          </a:p>
          <a:p>
            <a:r>
              <a:rPr lang="en-US" sz="1600" dirty="0"/>
              <a:t>_____ Arrange with the Service Unit Cookie Manager for pickup of the Troop initial order. </a:t>
            </a:r>
          </a:p>
          <a:p>
            <a:r>
              <a:rPr lang="en-US" sz="1600" dirty="0"/>
              <a:t>_____ Distribute cookies to parent/guardian and obtain signature on the T2 Troop Worksheet form. Continue to collect re-orders and obtain additional cookies from cupboards as needed. </a:t>
            </a:r>
          </a:p>
          <a:p>
            <a:r>
              <a:rPr lang="en-US" sz="1600" dirty="0"/>
              <a:t>_____ Place planned orders in Smartcookies weekly as needed. </a:t>
            </a:r>
          </a:p>
          <a:p>
            <a:r>
              <a:rPr lang="en-US" sz="1600" dirty="0"/>
              <a:t>_____ Handle money properly and provide parent receipts. Provide troop leader with validated troop deposit slips or obtain a receipt if cash is given directly to the leader. </a:t>
            </a:r>
          </a:p>
          <a:p>
            <a:r>
              <a:rPr lang="en-US" sz="1600" dirty="0"/>
              <a:t>_____ Update Smartcookies with girl’s final sale totals and order main recognition no later than January 14, 2024, by 11:30 pm. If the troop chooses to opt out, patches must still be ordered by the deadline. </a:t>
            </a:r>
          </a:p>
          <a:p>
            <a:r>
              <a:rPr lang="en-US" sz="1600" dirty="0"/>
              <a:t>_____ Report parent/guardian or other outstanding debts to Service Unit Cookie Manager and GSCM immediately by using a T-6 delinquent account form. </a:t>
            </a:r>
          </a:p>
          <a:p>
            <a:r>
              <a:rPr lang="en-US" sz="1600" dirty="0"/>
              <a:t>_____ Turn a copy of the Troops final cookie sale report to the Troop Leader. </a:t>
            </a:r>
          </a:p>
          <a:p>
            <a:r>
              <a:rPr lang="en-US" sz="1600" dirty="0"/>
              <a:t>_____ Arrange for pickup of girl regards from your Service Unit Cookie Manager. Distribute girl awards and report any discrepancies to your Service Unit Cookie Manager prior to March 31, 2024.</a:t>
            </a:r>
          </a:p>
          <a:p>
            <a:endParaRPr lang="en-US" sz="1600" dirty="0"/>
          </a:p>
        </p:txBody>
      </p:sp>
      <p:pic>
        <p:nvPicPr>
          <p:cNvPr id="4" name="Picture 3">
            <a:extLst>
              <a:ext uri="{FF2B5EF4-FFF2-40B4-BE49-F238E27FC236}">
                <a16:creationId xmlns:a16="http://schemas.microsoft.com/office/drawing/2014/main" id="{784C4B92-55C8-4A5D-9DC6-0F1D56393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609600"/>
            <a:ext cx="2667000" cy="2667000"/>
          </a:xfrm>
          <a:prstGeom prst="rect">
            <a:avLst/>
          </a:prstGeom>
        </p:spPr>
      </p:pic>
    </p:spTree>
    <p:extLst>
      <p:ext uri="{BB962C8B-B14F-4D97-AF65-F5344CB8AC3E}">
        <p14:creationId xmlns:p14="http://schemas.microsoft.com/office/powerpoint/2010/main" val="157874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0617-87A7-445C-A256-B85A729D37D9}"/>
              </a:ext>
            </a:extLst>
          </p:cNvPr>
          <p:cNvSpPr>
            <a:spLocks noGrp="1"/>
          </p:cNvSpPr>
          <p:nvPr>
            <p:ph type="title"/>
          </p:nvPr>
        </p:nvSpPr>
        <p:spPr>
          <a:xfrm>
            <a:off x="-12702" y="304800"/>
            <a:ext cx="4737101" cy="1229360"/>
          </a:xfrm>
        </p:spPr>
        <p:txBody>
          <a:bodyPr anchor="ctr"/>
          <a:lstStyle/>
          <a:p>
            <a:pPr algn="ctr"/>
            <a:r>
              <a:rPr lang="en-US" b="0" dirty="0">
                <a:solidFill>
                  <a:srgbClr val="512D82"/>
                </a:solidFill>
                <a:latin typeface="Girl Scout Text Book" panose="02020003000000000000" pitchFamily="18" charset="0"/>
              </a:rPr>
              <a:t>A-lot-l things to know</a:t>
            </a:r>
          </a:p>
        </p:txBody>
      </p:sp>
      <p:pic>
        <p:nvPicPr>
          <p:cNvPr id="5" name="Picture 4">
            <a:extLst>
              <a:ext uri="{FF2B5EF4-FFF2-40B4-BE49-F238E27FC236}">
                <a16:creationId xmlns:a16="http://schemas.microsoft.com/office/drawing/2014/main" id="{1CDE68A5-ADB4-48B8-8A6C-597DE4625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94"/>
            <a:ext cx="7772400" cy="564794"/>
          </a:xfrm>
          <a:prstGeom prst="rect">
            <a:avLst/>
          </a:prstGeom>
        </p:spPr>
      </p:pic>
      <p:pic>
        <p:nvPicPr>
          <p:cNvPr id="7" name="Picture 6">
            <a:extLst>
              <a:ext uri="{FF2B5EF4-FFF2-40B4-BE49-F238E27FC236}">
                <a16:creationId xmlns:a16="http://schemas.microsoft.com/office/drawing/2014/main" id="{8E3553C4-DBF7-4E31-A355-3417D9BD23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33" r="20000" b="23889"/>
          <a:stretch/>
        </p:blipFill>
        <p:spPr>
          <a:xfrm>
            <a:off x="4724401" y="-889003"/>
            <a:ext cx="2819400" cy="3479804"/>
          </a:xfrm>
          <a:prstGeom prst="rect">
            <a:avLst/>
          </a:prstGeom>
        </p:spPr>
      </p:pic>
      <p:sp>
        <p:nvSpPr>
          <p:cNvPr id="8" name="TextBox 7">
            <a:extLst>
              <a:ext uri="{FF2B5EF4-FFF2-40B4-BE49-F238E27FC236}">
                <a16:creationId xmlns:a16="http://schemas.microsoft.com/office/drawing/2014/main" id="{D34C7D9B-0415-418F-AFB3-238E6E8A22E3}"/>
              </a:ext>
            </a:extLst>
          </p:cNvPr>
          <p:cNvSpPr txBox="1"/>
          <p:nvPr/>
        </p:nvSpPr>
        <p:spPr>
          <a:xfrm>
            <a:off x="485775" y="1940451"/>
            <a:ext cx="1295401" cy="476071"/>
          </a:xfrm>
          <a:prstGeom prst="flowChartTerminator">
            <a:avLst/>
          </a:prstGeom>
          <a:solidFill>
            <a:srgbClr val="FF830C"/>
          </a:solidFill>
        </p:spPr>
        <p:txBody>
          <a:bodyPr wrap="square" rtlCol="0">
            <a:spAutoFit/>
          </a:bodyPr>
          <a:lstStyle/>
          <a:p>
            <a:pPr algn="ctr"/>
            <a:r>
              <a:rPr lang="en-US" sz="1600" dirty="0"/>
              <a:t>Ordering</a:t>
            </a:r>
          </a:p>
        </p:txBody>
      </p:sp>
      <p:sp>
        <p:nvSpPr>
          <p:cNvPr id="9" name="TextBox 8">
            <a:extLst>
              <a:ext uri="{FF2B5EF4-FFF2-40B4-BE49-F238E27FC236}">
                <a16:creationId xmlns:a16="http://schemas.microsoft.com/office/drawing/2014/main" id="{6EE41A1F-DAEC-40F0-A5E9-B3E6E9F9D068}"/>
              </a:ext>
            </a:extLst>
          </p:cNvPr>
          <p:cNvSpPr txBox="1"/>
          <p:nvPr/>
        </p:nvSpPr>
        <p:spPr>
          <a:xfrm>
            <a:off x="457200" y="4553129"/>
            <a:ext cx="1295401" cy="476071"/>
          </a:xfrm>
          <a:prstGeom prst="flowChartTerminator">
            <a:avLst/>
          </a:prstGeom>
          <a:solidFill>
            <a:srgbClr val="FF830C"/>
          </a:solidFill>
        </p:spPr>
        <p:txBody>
          <a:bodyPr wrap="square" rtlCol="0">
            <a:spAutoFit/>
          </a:bodyPr>
          <a:lstStyle/>
          <a:p>
            <a:pPr algn="ctr"/>
            <a:r>
              <a:rPr lang="en-US" sz="1600" dirty="0"/>
              <a:t>Delivery</a:t>
            </a:r>
          </a:p>
        </p:txBody>
      </p:sp>
      <p:sp>
        <p:nvSpPr>
          <p:cNvPr id="10" name="TextBox 9">
            <a:extLst>
              <a:ext uri="{FF2B5EF4-FFF2-40B4-BE49-F238E27FC236}">
                <a16:creationId xmlns:a16="http://schemas.microsoft.com/office/drawing/2014/main" id="{AEE03F01-D644-47C3-B654-EEC973AC59A8}"/>
              </a:ext>
            </a:extLst>
          </p:cNvPr>
          <p:cNvSpPr txBox="1"/>
          <p:nvPr/>
        </p:nvSpPr>
        <p:spPr>
          <a:xfrm>
            <a:off x="4838700" y="4619426"/>
            <a:ext cx="1295401" cy="476071"/>
          </a:xfrm>
          <a:prstGeom prst="flowChartTerminator">
            <a:avLst/>
          </a:prstGeom>
          <a:solidFill>
            <a:srgbClr val="FF830C"/>
          </a:solidFill>
        </p:spPr>
        <p:txBody>
          <a:bodyPr wrap="square" rtlCol="0">
            <a:spAutoFit/>
          </a:bodyPr>
          <a:lstStyle/>
          <a:p>
            <a:pPr algn="ctr"/>
            <a:r>
              <a:rPr lang="en-US" sz="1600" dirty="0"/>
              <a:t>Booths</a:t>
            </a:r>
          </a:p>
        </p:txBody>
      </p:sp>
      <p:sp>
        <p:nvSpPr>
          <p:cNvPr id="11" name="TextBox 10">
            <a:extLst>
              <a:ext uri="{FF2B5EF4-FFF2-40B4-BE49-F238E27FC236}">
                <a16:creationId xmlns:a16="http://schemas.microsoft.com/office/drawing/2014/main" id="{574F21C0-EC34-46D5-88D5-73C1B283E05D}"/>
              </a:ext>
            </a:extLst>
          </p:cNvPr>
          <p:cNvSpPr txBox="1"/>
          <p:nvPr/>
        </p:nvSpPr>
        <p:spPr>
          <a:xfrm>
            <a:off x="342900" y="2738874"/>
            <a:ext cx="708660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Distribute order cards, rewards inserts, and money envelopes to girls. </a:t>
            </a:r>
          </a:p>
          <a:p>
            <a:pPr marL="285750" indent="-285750">
              <a:buFont typeface="Arial" panose="020B0604020202020204" pitchFamily="34" charset="0"/>
              <a:buChar char="•"/>
            </a:pPr>
            <a:r>
              <a:rPr lang="en-US" sz="1400" dirty="0"/>
              <a:t>Set a date to collect all girl paper order cards for initial order. </a:t>
            </a:r>
          </a:p>
          <a:p>
            <a:pPr marL="285750" indent="-285750">
              <a:buFont typeface="Arial" panose="020B0604020202020204" pitchFamily="34" charset="0"/>
              <a:buChar char="•"/>
            </a:pPr>
            <a:r>
              <a:rPr lang="en-US" sz="1400" dirty="0"/>
              <a:t>Enter the girl’s initial orders into Smartcookies by 10/29/2023.</a:t>
            </a:r>
          </a:p>
          <a:p>
            <a:pPr marL="285750" indent="-285750">
              <a:buFont typeface="Arial" panose="020B0604020202020204" pitchFamily="34" charset="0"/>
              <a:buChar char="•"/>
            </a:pPr>
            <a:r>
              <a:rPr lang="en-US" sz="1400" dirty="0"/>
              <a:t>Submit the order and select your delivery location. </a:t>
            </a:r>
          </a:p>
          <a:p>
            <a:pPr marL="285750" indent="-285750">
              <a:buFont typeface="Arial" panose="020B0604020202020204" pitchFamily="34" charset="0"/>
              <a:buChar char="•"/>
            </a:pPr>
            <a:r>
              <a:rPr lang="en-US" sz="1400" dirty="0"/>
              <a:t>Girls continue to take orders between initial order and delivery day.</a:t>
            </a:r>
          </a:p>
          <a:p>
            <a:pPr marL="285750" indent="-285750">
              <a:buFont typeface="Arial" panose="020B0604020202020204" pitchFamily="34" charset="0"/>
              <a:buChar char="•"/>
            </a:pPr>
            <a:r>
              <a:rPr lang="en-US" sz="1400" dirty="0"/>
              <a:t>Continue to collect reorders and place planned orders into Smartcookies to re-stock troop’s supply.  </a:t>
            </a:r>
          </a:p>
          <a:p>
            <a:pPr marL="285750" indent="-285750">
              <a:buFont typeface="Arial" panose="020B0604020202020204" pitchFamily="34" charset="0"/>
              <a:buChar char="•"/>
            </a:pPr>
            <a:endParaRPr lang="en-US" sz="1400" dirty="0"/>
          </a:p>
        </p:txBody>
      </p:sp>
      <p:sp>
        <p:nvSpPr>
          <p:cNvPr id="12" name="TextBox 11">
            <a:extLst>
              <a:ext uri="{FF2B5EF4-FFF2-40B4-BE49-F238E27FC236}">
                <a16:creationId xmlns:a16="http://schemas.microsoft.com/office/drawing/2014/main" id="{0436599B-4D74-45A9-ADAD-803E9E30E38A}"/>
              </a:ext>
            </a:extLst>
          </p:cNvPr>
          <p:cNvSpPr txBox="1"/>
          <p:nvPr/>
        </p:nvSpPr>
        <p:spPr>
          <a:xfrm>
            <a:off x="304800" y="5325328"/>
            <a:ext cx="3581400"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Delivery information will be printed on your order.</a:t>
            </a:r>
          </a:p>
          <a:p>
            <a:pPr marL="285750" indent="-285750">
              <a:buFont typeface="Arial" panose="020B0604020202020204" pitchFamily="34" charset="0"/>
              <a:buChar char="•"/>
            </a:pPr>
            <a:r>
              <a:rPr lang="en-US" sz="1400" dirty="0"/>
              <a:t>Schedule a time for your troop to pickup cookies from the Service Unit. </a:t>
            </a:r>
          </a:p>
          <a:p>
            <a:pPr marL="285750" indent="-285750">
              <a:buFont typeface="Arial" panose="020B0604020202020204" pitchFamily="34" charset="0"/>
              <a:buChar char="•"/>
            </a:pPr>
            <a:r>
              <a:rPr lang="en-US" sz="1400" dirty="0"/>
              <a:t>Sort cookies out to girls per their initial order cards. </a:t>
            </a:r>
          </a:p>
          <a:p>
            <a:pPr marL="285750" indent="-285750">
              <a:buFont typeface="Arial" panose="020B0604020202020204" pitchFamily="34" charset="0"/>
              <a:buChar char="•"/>
            </a:pPr>
            <a:r>
              <a:rPr lang="en-US" sz="1400" dirty="0"/>
              <a:t>Have parent/caregiver sign for all cookies they receive.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13" name="TextBox 12">
            <a:extLst>
              <a:ext uri="{FF2B5EF4-FFF2-40B4-BE49-F238E27FC236}">
                <a16:creationId xmlns:a16="http://schemas.microsoft.com/office/drawing/2014/main" id="{09AD5E20-FF8F-48A5-A68C-52305FA2DCF5}"/>
              </a:ext>
            </a:extLst>
          </p:cNvPr>
          <p:cNvSpPr txBox="1"/>
          <p:nvPr/>
        </p:nvSpPr>
        <p:spPr>
          <a:xfrm>
            <a:off x="3933826" y="5389563"/>
            <a:ext cx="3581400"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Attend the Service Units Booth Lottery to get first choice of secured booths. </a:t>
            </a:r>
          </a:p>
          <a:p>
            <a:pPr marL="285750" indent="-285750">
              <a:buFont typeface="Arial" panose="020B0604020202020204" pitchFamily="34" charset="0"/>
              <a:buChar char="•"/>
            </a:pPr>
            <a:r>
              <a:rPr lang="en-US" sz="1400" dirty="0"/>
              <a:t>Select any additional booths from Smartcookies FCFS available slots. </a:t>
            </a:r>
          </a:p>
          <a:p>
            <a:pPr marL="285750" indent="-285750">
              <a:buFont typeface="Arial" panose="020B0604020202020204" pitchFamily="34" charset="0"/>
              <a:buChar char="•"/>
            </a:pPr>
            <a:r>
              <a:rPr lang="en-US" sz="1400" dirty="0"/>
              <a:t>Follow all safety guidelines while at the booth.</a:t>
            </a:r>
          </a:p>
          <a:p>
            <a:pPr marL="285750" indent="-285750">
              <a:buFont typeface="Arial" panose="020B0604020202020204" pitchFamily="34" charset="0"/>
              <a:buChar char="•"/>
            </a:pPr>
            <a:r>
              <a:rPr lang="en-US" sz="1400" dirty="0"/>
              <a:t>Track cookies sold and use Smartcookie Booth Divider to assign boxes to girls. </a:t>
            </a:r>
          </a:p>
          <a:p>
            <a:pPr marL="285750" indent="-285750">
              <a:buFont typeface="Arial" panose="020B0604020202020204" pitchFamily="34" charset="0"/>
              <a:buChar char="•"/>
            </a:pPr>
            <a:r>
              <a:rPr lang="en-US" sz="1400" dirty="0"/>
              <a:t>Remember: You are representing all Girl Scouts and be on your best behavior.  </a:t>
            </a:r>
          </a:p>
          <a:p>
            <a:pPr marL="285750" indent="-285750">
              <a:buFont typeface="Arial" panose="020B0604020202020204" pitchFamily="34" charset="0"/>
              <a:buChar char="•"/>
            </a:pPr>
            <a:endParaRPr lang="en-US" sz="1400" dirty="0"/>
          </a:p>
        </p:txBody>
      </p:sp>
      <p:pic>
        <p:nvPicPr>
          <p:cNvPr id="3" name="Picture 2">
            <a:extLst>
              <a:ext uri="{FF2B5EF4-FFF2-40B4-BE49-F238E27FC236}">
                <a16:creationId xmlns:a16="http://schemas.microsoft.com/office/drawing/2014/main" id="{EDC7BAC7-EEBC-FA83-DE55-66CF3898A43E}"/>
              </a:ext>
            </a:extLst>
          </p:cNvPr>
          <p:cNvPicPr>
            <a:picLocks noChangeAspect="1"/>
          </p:cNvPicPr>
          <p:nvPr/>
        </p:nvPicPr>
        <p:blipFill>
          <a:blip r:embed="rId4"/>
          <a:stretch>
            <a:fillRect/>
          </a:stretch>
        </p:blipFill>
        <p:spPr>
          <a:xfrm>
            <a:off x="486819" y="6773109"/>
            <a:ext cx="3217361" cy="3213030"/>
          </a:xfrm>
          <a:prstGeom prst="rect">
            <a:avLst/>
          </a:prstGeom>
        </p:spPr>
      </p:pic>
    </p:spTree>
    <p:extLst>
      <p:ext uri="{BB962C8B-B14F-4D97-AF65-F5344CB8AC3E}">
        <p14:creationId xmlns:p14="http://schemas.microsoft.com/office/powerpoint/2010/main" val="119258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415076-172A-40F6-9026-FEEB8A6C3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467600"/>
            <a:ext cx="2743206" cy="2743206"/>
          </a:xfrm>
          <a:prstGeom prst="rect">
            <a:avLst/>
          </a:prstGeom>
        </p:spPr>
      </p:pic>
      <p:pic>
        <p:nvPicPr>
          <p:cNvPr id="3" name="Picture 2">
            <a:extLst>
              <a:ext uri="{FF2B5EF4-FFF2-40B4-BE49-F238E27FC236}">
                <a16:creationId xmlns:a16="http://schemas.microsoft.com/office/drawing/2014/main" id="{1088482D-A563-4538-904F-A6B371B74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68" y="-609600"/>
            <a:ext cx="3354132" cy="3354132"/>
          </a:xfrm>
          <a:prstGeom prst="rect">
            <a:avLst/>
          </a:prstGeom>
        </p:spPr>
      </p:pic>
      <p:pic>
        <p:nvPicPr>
          <p:cNvPr id="5" name="Picture 4">
            <a:extLst>
              <a:ext uri="{FF2B5EF4-FFF2-40B4-BE49-F238E27FC236}">
                <a16:creationId xmlns:a16="http://schemas.microsoft.com/office/drawing/2014/main" id="{1CDE68A5-ADB4-48B8-8A6C-597DE4625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94"/>
            <a:ext cx="7772400" cy="564794"/>
          </a:xfrm>
          <a:prstGeom prst="rect">
            <a:avLst/>
          </a:prstGeom>
        </p:spPr>
      </p:pic>
      <p:pic>
        <p:nvPicPr>
          <p:cNvPr id="7" name="Picture 6">
            <a:extLst>
              <a:ext uri="{FF2B5EF4-FFF2-40B4-BE49-F238E27FC236}">
                <a16:creationId xmlns:a16="http://schemas.microsoft.com/office/drawing/2014/main" id="{8E3553C4-DBF7-4E31-A355-3417D9BD23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33" r="20000" b="23889"/>
          <a:stretch/>
        </p:blipFill>
        <p:spPr>
          <a:xfrm>
            <a:off x="4724401" y="-889003"/>
            <a:ext cx="2819400" cy="3479804"/>
          </a:xfrm>
          <a:prstGeom prst="rect">
            <a:avLst/>
          </a:prstGeom>
        </p:spPr>
      </p:pic>
      <p:sp>
        <p:nvSpPr>
          <p:cNvPr id="10" name="TextBox 9">
            <a:extLst>
              <a:ext uri="{FF2B5EF4-FFF2-40B4-BE49-F238E27FC236}">
                <a16:creationId xmlns:a16="http://schemas.microsoft.com/office/drawing/2014/main" id="{DEBEA560-AFEE-4BA8-830C-CB8E3E19CB5F}"/>
              </a:ext>
            </a:extLst>
          </p:cNvPr>
          <p:cNvSpPr txBox="1"/>
          <p:nvPr/>
        </p:nvSpPr>
        <p:spPr>
          <a:xfrm>
            <a:off x="4267200" y="4901181"/>
            <a:ext cx="2819401" cy="775600"/>
          </a:xfrm>
          <a:prstGeom prst="flowChartTerminator">
            <a:avLst/>
          </a:prstGeom>
          <a:solidFill>
            <a:srgbClr val="FF830C"/>
          </a:solidFill>
        </p:spPr>
        <p:txBody>
          <a:bodyPr wrap="square" rtlCol="0" anchor="ctr">
            <a:spAutoFit/>
          </a:bodyPr>
          <a:lstStyle/>
          <a:p>
            <a:pPr algn="ctr"/>
            <a:r>
              <a:rPr lang="en-US" dirty="0"/>
              <a:t>Returns, Damages + Leftovers</a:t>
            </a:r>
          </a:p>
        </p:txBody>
      </p:sp>
      <p:sp>
        <p:nvSpPr>
          <p:cNvPr id="11" name="TextBox 10">
            <a:extLst>
              <a:ext uri="{FF2B5EF4-FFF2-40B4-BE49-F238E27FC236}">
                <a16:creationId xmlns:a16="http://schemas.microsoft.com/office/drawing/2014/main" id="{9933D83F-9A7F-498B-A229-F0D2254F29F0}"/>
              </a:ext>
            </a:extLst>
          </p:cNvPr>
          <p:cNvSpPr txBox="1"/>
          <p:nvPr/>
        </p:nvSpPr>
        <p:spPr>
          <a:xfrm>
            <a:off x="1790033" y="1883972"/>
            <a:ext cx="1295402" cy="452719"/>
          </a:xfrm>
          <a:prstGeom prst="flowChartTerminator">
            <a:avLst/>
          </a:prstGeom>
          <a:solidFill>
            <a:srgbClr val="FF830C"/>
          </a:solidFill>
        </p:spPr>
        <p:txBody>
          <a:bodyPr wrap="square" rtlCol="0" anchor="ctr">
            <a:spAutoFit/>
          </a:bodyPr>
          <a:lstStyle/>
          <a:p>
            <a:pPr algn="ctr"/>
            <a:r>
              <a:rPr lang="en-US" dirty="0"/>
              <a:t>Money</a:t>
            </a:r>
          </a:p>
        </p:txBody>
      </p:sp>
      <p:sp>
        <p:nvSpPr>
          <p:cNvPr id="12" name="TextBox 11">
            <a:extLst>
              <a:ext uri="{FF2B5EF4-FFF2-40B4-BE49-F238E27FC236}">
                <a16:creationId xmlns:a16="http://schemas.microsoft.com/office/drawing/2014/main" id="{6511943D-97E9-419B-B026-17C4BFEF92DA}"/>
              </a:ext>
            </a:extLst>
          </p:cNvPr>
          <p:cNvSpPr txBox="1"/>
          <p:nvPr/>
        </p:nvSpPr>
        <p:spPr>
          <a:xfrm>
            <a:off x="1478277" y="5062622"/>
            <a:ext cx="1295402" cy="452719"/>
          </a:xfrm>
          <a:prstGeom prst="flowChartTerminator">
            <a:avLst/>
          </a:prstGeom>
          <a:solidFill>
            <a:srgbClr val="FF830C"/>
          </a:solidFill>
        </p:spPr>
        <p:txBody>
          <a:bodyPr wrap="square" rtlCol="0" anchor="ctr">
            <a:spAutoFit/>
          </a:bodyPr>
          <a:lstStyle/>
          <a:p>
            <a:pPr algn="ctr"/>
            <a:r>
              <a:rPr lang="en-US" dirty="0"/>
              <a:t>Donations</a:t>
            </a:r>
          </a:p>
        </p:txBody>
      </p:sp>
      <p:sp>
        <p:nvSpPr>
          <p:cNvPr id="16" name="TextBox 15">
            <a:extLst>
              <a:ext uri="{FF2B5EF4-FFF2-40B4-BE49-F238E27FC236}">
                <a16:creationId xmlns:a16="http://schemas.microsoft.com/office/drawing/2014/main" id="{85827FE1-9696-4484-A4B5-547A3842F7A1}"/>
              </a:ext>
            </a:extLst>
          </p:cNvPr>
          <p:cNvSpPr txBox="1"/>
          <p:nvPr/>
        </p:nvSpPr>
        <p:spPr>
          <a:xfrm>
            <a:off x="342899" y="2522834"/>
            <a:ext cx="713232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Troops should set their own policy for accepting checks.  With the digital system, credit cards can be used for payment. </a:t>
            </a:r>
          </a:p>
          <a:p>
            <a:pPr marL="285750" indent="-285750">
              <a:buFont typeface="Arial" panose="020B0604020202020204" pitchFamily="34" charset="0"/>
              <a:buChar char="•"/>
            </a:pPr>
            <a:r>
              <a:rPr lang="en-US" sz="1400" dirty="0"/>
              <a:t>Council pays all credit card fees. </a:t>
            </a:r>
          </a:p>
          <a:p>
            <a:pPr marL="285750" indent="-285750">
              <a:buFont typeface="Arial" panose="020B0604020202020204" pitchFamily="34" charset="0"/>
              <a:buChar char="•"/>
            </a:pPr>
            <a:r>
              <a:rPr lang="en-US" sz="1400" dirty="0"/>
              <a:t>ACH’s can either be withdrawals or deposits into the troops bank account. </a:t>
            </a:r>
          </a:p>
          <a:p>
            <a:pPr marL="285750" indent="-285750">
              <a:buFont typeface="Arial" panose="020B0604020202020204" pitchFamily="34" charset="0"/>
              <a:buChar char="•"/>
            </a:pPr>
            <a:r>
              <a:rPr lang="en-US" sz="1400" dirty="0"/>
              <a:t>Safely secure cash money at booths and learn how to identify counterfeit bills.</a:t>
            </a:r>
          </a:p>
          <a:p>
            <a:pPr marL="285750" indent="-285750">
              <a:buFont typeface="Arial" panose="020B0604020202020204" pitchFamily="34" charset="0"/>
              <a:buChar char="•"/>
            </a:pPr>
            <a:r>
              <a:rPr lang="en-US" sz="1400" dirty="0"/>
              <a:t>Deposit all cash and checks into the troops bank account.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59198C8A-71F1-41B5-8A06-39282401D4DE}"/>
              </a:ext>
            </a:extLst>
          </p:cNvPr>
          <p:cNvSpPr txBox="1"/>
          <p:nvPr/>
        </p:nvSpPr>
        <p:spPr>
          <a:xfrm>
            <a:off x="342899" y="5647699"/>
            <a:ext cx="3566159"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All virtual cookie share donations are collected at Council. </a:t>
            </a:r>
          </a:p>
          <a:p>
            <a:pPr marL="285750" indent="-285750">
              <a:buFont typeface="Arial" panose="020B0604020202020204" pitchFamily="34" charset="0"/>
              <a:buChar char="•"/>
            </a:pPr>
            <a:r>
              <a:rPr lang="en-US" sz="1400" dirty="0"/>
              <a:t>Troop shave the opportunity to help distribute them at the end of the sale. </a:t>
            </a:r>
          </a:p>
          <a:p>
            <a:pPr marL="285750" indent="-285750">
              <a:buFont typeface="Arial" panose="020B0604020202020204" pitchFamily="34" charset="0"/>
              <a:buChar char="•"/>
            </a:pPr>
            <a:r>
              <a:rPr lang="en-US" sz="1400" dirty="0"/>
              <a:t>All donations go to local hometown heroes. </a:t>
            </a:r>
          </a:p>
        </p:txBody>
      </p:sp>
      <p:sp>
        <p:nvSpPr>
          <p:cNvPr id="18" name="TextBox 17">
            <a:extLst>
              <a:ext uri="{FF2B5EF4-FFF2-40B4-BE49-F238E27FC236}">
                <a16:creationId xmlns:a16="http://schemas.microsoft.com/office/drawing/2014/main" id="{81CFD58E-EEAF-451A-8A99-DDC0F5F2D865}"/>
              </a:ext>
            </a:extLst>
          </p:cNvPr>
          <p:cNvSpPr txBox="1"/>
          <p:nvPr/>
        </p:nvSpPr>
        <p:spPr>
          <a:xfrm>
            <a:off x="4114800" y="5647699"/>
            <a:ext cx="3474720" cy="2893100"/>
          </a:xfrm>
          <a:prstGeom prst="rect">
            <a:avLst/>
          </a:prstGeom>
          <a:noFill/>
        </p:spPr>
        <p:txBody>
          <a:bodyPr wrap="square" rtlCol="0">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GSCM does not allow for any returns. </a:t>
            </a:r>
          </a:p>
          <a:p>
            <a:pPr marL="285750" indent="-285750">
              <a:buFont typeface="Arial" panose="020B0604020202020204" pitchFamily="34" charset="0"/>
              <a:buChar char="•"/>
            </a:pPr>
            <a:r>
              <a:rPr lang="en-US" sz="1400" dirty="0"/>
              <a:t>Troops can transfer any remaining stock to other troops. </a:t>
            </a:r>
          </a:p>
          <a:p>
            <a:pPr marL="285750" indent="-285750">
              <a:buFont typeface="Arial" panose="020B0604020202020204" pitchFamily="34" charset="0"/>
              <a:buChar char="•"/>
            </a:pPr>
            <a:r>
              <a:rPr lang="en-US" sz="1400" dirty="0"/>
              <a:t>Damaged boxes can be replaced box for box, variety for variety, at any Cupboard.</a:t>
            </a:r>
          </a:p>
          <a:p>
            <a:pPr marL="285750" indent="-285750">
              <a:buFont typeface="Arial" panose="020B0604020202020204" pitchFamily="34" charset="0"/>
              <a:buChar char="•"/>
            </a:pPr>
            <a:r>
              <a:rPr lang="en-US" sz="1400" dirty="0"/>
              <a:t>Troops can continue to sell any remaining stock after the sale has ended but payment for them must be made by the final ACH deadline.  </a:t>
            </a:r>
          </a:p>
          <a:p>
            <a:pPr marL="285750" indent="-285750">
              <a:buFont typeface="Arial" panose="020B0604020202020204" pitchFamily="34" charset="0"/>
              <a:buChar char="•"/>
            </a:pPr>
            <a:endParaRPr lang="en-US" sz="1400" dirty="0"/>
          </a:p>
        </p:txBody>
      </p:sp>
      <p:pic>
        <p:nvPicPr>
          <p:cNvPr id="6" name="Picture 5">
            <a:extLst>
              <a:ext uri="{FF2B5EF4-FFF2-40B4-BE49-F238E27FC236}">
                <a16:creationId xmlns:a16="http://schemas.microsoft.com/office/drawing/2014/main" id="{5D40A0F3-3CBC-476E-9155-380C4A85C5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99" y="6656029"/>
            <a:ext cx="3352800" cy="3352800"/>
          </a:xfrm>
          <a:prstGeom prst="rect">
            <a:avLst/>
          </a:prstGeom>
        </p:spPr>
      </p:pic>
    </p:spTree>
    <p:extLst>
      <p:ext uri="{BB962C8B-B14F-4D97-AF65-F5344CB8AC3E}">
        <p14:creationId xmlns:p14="http://schemas.microsoft.com/office/powerpoint/2010/main" val="3536543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4910" y="958581"/>
            <a:ext cx="3775710" cy="1229360"/>
          </a:xfrm>
          <a:prstGeom prst="flowChartTerminator">
            <a:avLst/>
          </a:prstGeom>
          <a:solidFill>
            <a:srgbClr val="FD329E"/>
          </a:solidFill>
          <a:ln>
            <a:noFill/>
          </a:ln>
        </p:spPr>
        <p:txBody>
          <a:bodyPr>
            <a:normAutofit/>
          </a:bodyPr>
          <a:lstStyle/>
          <a:p>
            <a:pPr algn="l"/>
            <a:r>
              <a:rPr lang="en-US" sz="3520" b="0" dirty="0">
                <a:solidFill>
                  <a:schemeClr val="bg1"/>
                </a:solidFill>
                <a:latin typeface="+mn-lt"/>
              </a:rPr>
              <a:t>           Rewards         </a:t>
            </a:r>
          </a:p>
        </p:txBody>
      </p:sp>
      <p:pic>
        <p:nvPicPr>
          <p:cNvPr id="8" name="Picture 7">
            <a:extLst>
              <a:ext uri="{FF2B5EF4-FFF2-40B4-BE49-F238E27FC236}">
                <a16:creationId xmlns:a16="http://schemas.microsoft.com/office/drawing/2014/main" id="{CD3E79E2-63F8-460C-8690-94B6DD97E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10400"/>
            <a:ext cx="2886135" cy="3048000"/>
          </a:xfrm>
          <a:prstGeom prst="rect">
            <a:avLst/>
          </a:prstGeom>
        </p:spPr>
      </p:pic>
      <p:pic>
        <p:nvPicPr>
          <p:cNvPr id="5" name="Picture 4">
            <a:extLst>
              <a:ext uri="{FF2B5EF4-FFF2-40B4-BE49-F238E27FC236}">
                <a16:creationId xmlns:a16="http://schemas.microsoft.com/office/drawing/2014/main" id="{D70D4E9F-E663-4D7B-97DE-FC89D001C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02" y="6858000"/>
            <a:ext cx="3888202" cy="3888202"/>
          </a:xfrm>
          <a:prstGeom prst="rect">
            <a:avLst/>
          </a:prstGeom>
        </p:spPr>
      </p:pic>
      <p:sp>
        <p:nvSpPr>
          <p:cNvPr id="10" name="TextBox 9">
            <a:extLst>
              <a:ext uri="{FF2B5EF4-FFF2-40B4-BE49-F238E27FC236}">
                <a16:creationId xmlns:a16="http://schemas.microsoft.com/office/drawing/2014/main" id="{03E19C2F-B277-48DE-8C75-0E036684688D}"/>
              </a:ext>
            </a:extLst>
          </p:cNvPr>
          <p:cNvSpPr txBox="1"/>
          <p:nvPr/>
        </p:nvSpPr>
        <p:spPr>
          <a:xfrm>
            <a:off x="2886135" y="8809721"/>
            <a:ext cx="4578492" cy="760095"/>
          </a:xfrm>
          <a:prstGeom prst="plaque">
            <a:avLst/>
          </a:prstGeom>
          <a:solidFill>
            <a:srgbClr val="FF830C"/>
          </a:solidFill>
        </p:spPr>
        <p:txBody>
          <a:bodyPr wrap="square" rtlCol="0" anchor="ctr">
            <a:spAutoFit/>
          </a:bodyPr>
          <a:lstStyle/>
          <a:p>
            <a:pPr algn="ctr"/>
            <a:r>
              <a:rPr lang="en-US" sz="1600" dirty="0"/>
              <a:t>Lucy + Lottie the axolotls are wishing you a successful Girl Scout Cookie® season!</a:t>
            </a:r>
          </a:p>
        </p:txBody>
      </p:sp>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4">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3" name="TextBox 2">
            <a:extLst>
              <a:ext uri="{FF2B5EF4-FFF2-40B4-BE49-F238E27FC236}">
                <a16:creationId xmlns:a16="http://schemas.microsoft.com/office/drawing/2014/main" id="{8B716E92-0168-2DA2-F5C4-950EE534E60E}"/>
              </a:ext>
            </a:extLst>
          </p:cNvPr>
          <p:cNvSpPr txBox="1"/>
          <p:nvPr/>
        </p:nvSpPr>
        <p:spPr>
          <a:xfrm>
            <a:off x="307772" y="2306807"/>
            <a:ext cx="7312228" cy="3783215"/>
          </a:xfrm>
          <a:prstGeom prst="rect">
            <a:avLst/>
          </a:prstGeom>
          <a:noFill/>
        </p:spPr>
        <p:txBody>
          <a:bodyPr wrap="square" rtlCol="0">
            <a:spAutoFit/>
          </a:bodyPr>
          <a:lstStyle/>
          <a:p>
            <a:r>
              <a:rPr lang="en-US" sz="2400" b="1" dirty="0"/>
              <a:t>Troop Initial Order Reward Plan</a:t>
            </a:r>
          </a:p>
          <a:p>
            <a:r>
              <a:rPr lang="en-US" sz="2400" b="1" dirty="0"/>
              <a:t>(non-cumulative) </a:t>
            </a:r>
          </a:p>
          <a:p>
            <a:endParaRPr lang="en-US" dirty="0"/>
          </a:p>
          <a:p>
            <a:r>
              <a:rPr lang="en-US" sz="1800" b="1" dirty="0"/>
              <a:t>New Troops - </a:t>
            </a:r>
            <a:r>
              <a:rPr lang="en-US" sz="1800" dirty="0"/>
              <a:t>Order 50 cases or more and receive a “My First Cookie Sale” Patch for each girl in the troop as of 10/29/2023.</a:t>
            </a:r>
          </a:p>
          <a:p>
            <a:endParaRPr lang="en-US" sz="1800" dirty="0"/>
          </a:p>
          <a:p>
            <a:r>
              <a:rPr lang="en-US" sz="1800" b="1" dirty="0"/>
              <a:t>Troop increases initial order year over year by 50%</a:t>
            </a:r>
            <a:r>
              <a:rPr lang="en-US" sz="1800" dirty="0"/>
              <a:t> - Receives $50.00  off a GSCM campsite rental. </a:t>
            </a:r>
          </a:p>
          <a:p>
            <a:endParaRPr lang="en-US" sz="1800" dirty="0"/>
          </a:p>
          <a:p>
            <a:r>
              <a:rPr lang="en-US" sz="1800" b="1" dirty="0"/>
              <a:t>Troop increases initial order year over year by 100% - </a:t>
            </a:r>
            <a:r>
              <a:rPr lang="en-US" sz="1800" dirty="0"/>
              <a:t>Receives $100.00 applied to their Smartcookies account. </a:t>
            </a:r>
          </a:p>
          <a:p>
            <a:endParaRPr lang="en-US" sz="1800" dirty="0"/>
          </a:p>
          <a:p>
            <a:endParaRPr lang="en-US" dirty="0"/>
          </a:p>
        </p:txBody>
      </p:sp>
      <p:pic>
        <p:nvPicPr>
          <p:cNvPr id="11" name="Picture 10">
            <a:extLst>
              <a:ext uri="{FF2B5EF4-FFF2-40B4-BE49-F238E27FC236}">
                <a16:creationId xmlns:a16="http://schemas.microsoft.com/office/drawing/2014/main" id="{47524963-C324-B0F8-D26B-52C8591ED34E}"/>
              </a:ext>
            </a:extLst>
          </p:cNvPr>
          <p:cNvPicPr>
            <a:picLocks noChangeAspect="1"/>
          </p:cNvPicPr>
          <p:nvPr/>
        </p:nvPicPr>
        <p:blipFill>
          <a:blip r:embed="rId5"/>
          <a:stretch>
            <a:fillRect/>
          </a:stretch>
        </p:blipFill>
        <p:spPr>
          <a:xfrm>
            <a:off x="2886135" y="5778769"/>
            <a:ext cx="4578493" cy="2755631"/>
          </a:xfrm>
          <a:prstGeom prst="rect">
            <a:avLst/>
          </a:prstGeom>
        </p:spPr>
      </p:pic>
    </p:spTree>
    <p:extLst>
      <p:ext uri="{BB962C8B-B14F-4D97-AF65-F5344CB8AC3E}">
        <p14:creationId xmlns:p14="http://schemas.microsoft.com/office/powerpoint/2010/main" val="327347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4910" y="958581"/>
            <a:ext cx="3775710" cy="1229360"/>
          </a:xfrm>
          <a:prstGeom prst="flowChartTerminator">
            <a:avLst/>
          </a:prstGeom>
          <a:solidFill>
            <a:srgbClr val="FD329E"/>
          </a:solidFill>
          <a:ln>
            <a:noFill/>
          </a:ln>
        </p:spPr>
        <p:txBody>
          <a:bodyPr>
            <a:normAutofit/>
          </a:bodyPr>
          <a:lstStyle/>
          <a:p>
            <a:pPr algn="l"/>
            <a:r>
              <a:rPr lang="en-US" sz="3520" b="0" dirty="0">
                <a:solidFill>
                  <a:schemeClr val="bg1"/>
                </a:solidFill>
                <a:latin typeface="+mn-lt"/>
              </a:rPr>
              <a:t>           Rewards         </a:t>
            </a:r>
          </a:p>
        </p:txBody>
      </p:sp>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2">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2" name="TextBox 1">
            <a:extLst>
              <a:ext uri="{FF2B5EF4-FFF2-40B4-BE49-F238E27FC236}">
                <a16:creationId xmlns:a16="http://schemas.microsoft.com/office/drawing/2014/main" id="{BFD7C15E-E0D6-6136-8CB7-9FA7674B04EF}"/>
              </a:ext>
            </a:extLst>
          </p:cNvPr>
          <p:cNvSpPr txBox="1"/>
          <p:nvPr/>
        </p:nvSpPr>
        <p:spPr>
          <a:xfrm>
            <a:off x="715327" y="2488030"/>
            <a:ext cx="6752273" cy="7140416"/>
          </a:xfrm>
          <a:prstGeom prst="rect">
            <a:avLst/>
          </a:prstGeom>
          <a:noFill/>
        </p:spPr>
        <p:txBody>
          <a:bodyPr wrap="square" rtlCol="0">
            <a:spAutoFit/>
          </a:bodyPr>
          <a:lstStyle/>
          <a:p>
            <a:r>
              <a:rPr lang="en-US" sz="2400" b="1" dirty="0"/>
              <a:t>Girl MAIN Rewards Plan  (cumulative) </a:t>
            </a:r>
          </a:p>
          <a:p>
            <a:r>
              <a:rPr lang="en-US" sz="2400" b="1" dirty="0"/>
              <a:t>See rewards insert</a:t>
            </a:r>
          </a:p>
          <a:p>
            <a:endParaRPr lang="en-US" sz="2400" b="1" dirty="0"/>
          </a:p>
          <a:p>
            <a:r>
              <a:rPr lang="en-US" sz="1800" b="1" dirty="0"/>
              <a:t>36 pkgs </a:t>
            </a:r>
            <a:r>
              <a:rPr lang="en-US" sz="1800" dirty="0"/>
              <a:t>– Theme Patch</a:t>
            </a:r>
          </a:p>
          <a:p>
            <a:r>
              <a:rPr lang="en-US" sz="1800" b="1" dirty="0"/>
              <a:t>60 pkgs </a:t>
            </a:r>
            <a:r>
              <a:rPr lang="en-US" sz="1800" dirty="0"/>
              <a:t>– Lanyard </a:t>
            </a:r>
          </a:p>
          <a:p>
            <a:r>
              <a:rPr lang="en-US" sz="1800" b="1" dirty="0"/>
              <a:t>100 pkgs </a:t>
            </a:r>
            <a:r>
              <a:rPr lang="en-US" sz="1800" dirty="0"/>
              <a:t>– Axolotl Water Game</a:t>
            </a:r>
          </a:p>
          <a:p>
            <a:r>
              <a:rPr lang="en-US" sz="1800" b="1" dirty="0"/>
              <a:t>150 pkgs </a:t>
            </a:r>
            <a:r>
              <a:rPr lang="en-US" sz="1800" dirty="0"/>
              <a:t>– Goal getter patch and Mood mixer camp light</a:t>
            </a:r>
          </a:p>
          <a:p>
            <a:r>
              <a:rPr lang="en-US" sz="1800" b="1" dirty="0"/>
              <a:t>200 pkgs </a:t>
            </a:r>
            <a:r>
              <a:rPr lang="en-US" sz="1800" dirty="0"/>
              <a:t>– Large plush</a:t>
            </a:r>
          </a:p>
          <a:p>
            <a:r>
              <a:rPr lang="en-US" sz="1800" b="1" dirty="0"/>
              <a:t>250 pkgs </a:t>
            </a:r>
            <a:r>
              <a:rPr lang="en-US" sz="1800" dirty="0"/>
              <a:t>– 2025 membership renewal</a:t>
            </a:r>
          </a:p>
          <a:p>
            <a:r>
              <a:rPr lang="en-US" sz="1800" b="1" dirty="0"/>
              <a:t>295 pkgs </a:t>
            </a:r>
            <a:r>
              <a:rPr lang="en-US" sz="1800" dirty="0"/>
              <a:t>– Belt Bag</a:t>
            </a:r>
          </a:p>
          <a:p>
            <a:r>
              <a:rPr lang="en-US" sz="1800" b="1" dirty="0"/>
              <a:t>355 pkgs </a:t>
            </a:r>
            <a:r>
              <a:rPr lang="en-US" sz="1800" dirty="0"/>
              <a:t>– T-shirt</a:t>
            </a:r>
          </a:p>
          <a:p>
            <a:r>
              <a:rPr lang="en-US" sz="1800" b="1" dirty="0"/>
              <a:t>415 pkgs </a:t>
            </a:r>
            <a:r>
              <a:rPr lang="en-US" sz="1800" dirty="0"/>
              <a:t>– Tumbler</a:t>
            </a:r>
          </a:p>
          <a:p>
            <a:r>
              <a:rPr lang="en-US" sz="1800" b="1" dirty="0"/>
              <a:t>500 pkgs </a:t>
            </a:r>
            <a:r>
              <a:rPr lang="en-US" sz="1800" dirty="0"/>
              <a:t>– 500+ Club patch and Orioles event</a:t>
            </a:r>
          </a:p>
          <a:p>
            <a:r>
              <a:rPr lang="en-US" sz="1800" b="1" dirty="0"/>
              <a:t>625 pkgs </a:t>
            </a:r>
            <a:r>
              <a:rPr lang="en-US" sz="1800" dirty="0"/>
              <a:t>– Hoodie</a:t>
            </a:r>
          </a:p>
          <a:p>
            <a:r>
              <a:rPr lang="en-US" sz="1800" b="1" dirty="0"/>
              <a:t>750 pkgs </a:t>
            </a:r>
            <a:r>
              <a:rPr lang="en-US" sz="1800" dirty="0"/>
              <a:t>- $75.00 Program/Camp credit</a:t>
            </a:r>
          </a:p>
          <a:p>
            <a:r>
              <a:rPr lang="en-US" sz="1800" b="1" dirty="0"/>
              <a:t>1,000 pkgs </a:t>
            </a:r>
            <a:r>
              <a:rPr lang="en-US" sz="1800" dirty="0"/>
              <a:t>– CEO Club Event</a:t>
            </a:r>
          </a:p>
          <a:p>
            <a:r>
              <a:rPr lang="en-US" sz="1800" b="1" dirty="0"/>
              <a:t>1,500 pkgs </a:t>
            </a:r>
            <a:r>
              <a:rPr lang="en-US" sz="1800" dirty="0"/>
              <a:t>– Dry Bag Backpack</a:t>
            </a:r>
          </a:p>
          <a:p>
            <a:r>
              <a:rPr lang="en-US" sz="1800" b="1" dirty="0"/>
              <a:t>2,000 pkgs </a:t>
            </a:r>
            <a:r>
              <a:rPr lang="en-US" sz="1800" dirty="0"/>
              <a:t>– Great Wolf Lodge Event</a:t>
            </a:r>
          </a:p>
          <a:p>
            <a:r>
              <a:rPr lang="en-US" sz="1800" dirty="0"/>
              <a:t>	</a:t>
            </a:r>
          </a:p>
          <a:p>
            <a:r>
              <a:rPr lang="en-US" sz="1800" b="1" dirty="0"/>
              <a:t>6 Regional highest sellers </a:t>
            </a:r>
            <a:r>
              <a:rPr lang="en-US" sz="1800" dirty="0"/>
              <a:t>-  Plaque, sash, Axolotl Pillow.</a:t>
            </a:r>
          </a:p>
          <a:p>
            <a:r>
              <a:rPr lang="en-US" sz="1800" b="1" dirty="0"/>
              <a:t>Entrepreneur of the year </a:t>
            </a:r>
            <a:r>
              <a:rPr lang="en-US" sz="1800" dirty="0"/>
              <a:t>– Plaque, Tiara &amp; sash</a:t>
            </a:r>
          </a:p>
          <a:p>
            <a:endParaRPr lang="en-US" sz="1400" dirty="0"/>
          </a:p>
          <a:p>
            <a:endParaRPr lang="en-US" sz="2400" b="1" dirty="0"/>
          </a:p>
          <a:p>
            <a:endParaRPr lang="en-US" sz="2400" b="1" dirty="0"/>
          </a:p>
        </p:txBody>
      </p:sp>
      <p:pic>
        <p:nvPicPr>
          <p:cNvPr id="3" name="Picture 2">
            <a:extLst>
              <a:ext uri="{FF2B5EF4-FFF2-40B4-BE49-F238E27FC236}">
                <a16:creationId xmlns:a16="http://schemas.microsoft.com/office/drawing/2014/main" id="{E2CB2AD3-81D1-8D8E-F8F4-248536FC2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7924800"/>
            <a:ext cx="3276600" cy="2666051"/>
          </a:xfrm>
          <a:prstGeom prst="rect">
            <a:avLst/>
          </a:prstGeom>
        </p:spPr>
      </p:pic>
      <p:pic>
        <p:nvPicPr>
          <p:cNvPr id="5" name="Picture 4">
            <a:extLst>
              <a:ext uri="{FF2B5EF4-FFF2-40B4-BE49-F238E27FC236}">
                <a16:creationId xmlns:a16="http://schemas.microsoft.com/office/drawing/2014/main" id="{9EE90250-422D-A2FB-F33F-8DFD2CD414B8}"/>
              </a:ext>
            </a:extLst>
          </p:cNvPr>
          <p:cNvPicPr>
            <a:picLocks noChangeAspect="1"/>
          </p:cNvPicPr>
          <p:nvPr/>
        </p:nvPicPr>
        <p:blipFill>
          <a:blip r:embed="rId4"/>
          <a:stretch>
            <a:fillRect/>
          </a:stretch>
        </p:blipFill>
        <p:spPr>
          <a:xfrm>
            <a:off x="3429000" y="-1143000"/>
            <a:ext cx="5029636" cy="5029636"/>
          </a:xfrm>
          <a:prstGeom prst="rect">
            <a:avLst/>
          </a:prstGeom>
        </p:spPr>
      </p:pic>
    </p:spTree>
    <p:extLst>
      <p:ext uri="{BB962C8B-B14F-4D97-AF65-F5344CB8AC3E}">
        <p14:creationId xmlns:p14="http://schemas.microsoft.com/office/powerpoint/2010/main" val="204640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4910" y="958581"/>
            <a:ext cx="3775710" cy="1229360"/>
          </a:xfrm>
          <a:prstGeom prst="flowChartTerminator">
            <a:avLst/>
          </a:prstGeom>
          <a:solidFill>
            <a:srgbClr val="FD329E"/>
          </a:solidFill>
          <a:ln>
            <a:noFill/>
          </a:ln>
        </p:spPr>
        <p:txBody>
          <a:bodyPr>
            <a:normAutofit/>
          </a:bodyPr>
          <a:lstStyle/>
          <a:p>
            <a:pPr algn="l"/>
            <a:r>
              <a:rPr lang="en-US" sz="3520" b="0" dirty="0">
                <a:solidFill>
                  <a:schemeClr val="bg1"/>
                </a:solidFill>
                <a:latin typeface="+mn-lt"/>
              </a:rPr>
              <a:t>           Rewards         </a:t>
            </a:r>
          </a:p>
        </p:txBody>
      </p:sp>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2">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2" name="TextBox 1">
            <a:extLst>
              <a:ext uri="{FF2B5EF4-FFF2-40B4-BE49-F238E27FC236}">
                <a16:creationId xmlns:a16="http://schemas.microsoft.com/office/drawing/2014/main" id="{BFD7C15E-E0D6-6136-8CB7-9FA7674B04EF}"/>
              </a:ext>
            </a:extLst>
          </p:cNvPr>
          <p:cNvSpPr txBox="1"/>
          <p:nvPr/>
        </p:nvSpPr>
        <p:spPr>
          <a:xfrm>
            <a:off x="762000" y="2715669"/>
            <a:ext cx="6341745" cy="5447645"/>
          </a:xfrm>
          <a:prstGeom prst="rect">
            <a:avLst/>
          </a:prstGeom>
          <a:noFill/>
        </p:spPr>
        <p:txBody>
          <a:bodyPr wrap="square" rtlCol="0">
            <a:spAutoFit/>
          </a:bodyPr>
          <a:lstStyle/>
          <a:p>
            <a:r>
              <a:rPr lang="en-US" sz="3600" b="1" dirty="0"/>
              <a:t>Patches</a:t>
            </a:r>
          </a:p>
          <a:p>
            <a:endParaRPr lang="en-US" sz="2400" b="1" dirty="0"/>
          </a:p>
          <a:p>
            <a:r>
              <a:rPr lang="en-US" sz="2400" b="1" dirty="0"/>
              <a:t>Booth Sale </a:t>
            </a:r>
            <a:r>
              <a:rPr lang="en-US" sz="2400" dirty="0"/>
              <a:t>– </a:t>
            </a:r>
            <a:r>
              <a:rPr lang="en-US" sz="1800" dirty="0"/>
              <a:t>Participate in 2 booth sales documented in Smartcookies Booth Divider.</a:t>
            </a:r>
          </a:p>
          <a:p>
            <a:endParaRPr lang="en-US" sz="2400" dirty="0"/>
          </a:p>
          <a:p>
            <a:r>
              <a:rPr lang="en-US" sz="2400" b="1" dirty="0"/>
              <a:t>Cookie Share </a:t>
            </a:r>
            <a:r>
              <a:rPr lang="en-US" sz="2400" dirty="0"/>
              <a:t>– </a:t>
            </a:r>
            <a:r>
              <a:rPr lang="en-US" sz="1800" dirty="0"/>
              <a:t>Collect 20+ Pkgs in virtual cookie share.</a:t>
            </a:r>
          </a:p>
          <a:p>
            <a:endParaRPr lang="en-US" sz="2400" dirty="0"/>
          </a:p>
          <a:p>
            <a:r>
              <a:rPr lang="en-US" sz="2400" b="1" dirty="0"/>
              <a:t>Cookie Techie </a:t>
            </a:r>
            <a:r>
              <a:rPr lang="en-US" sz="2400" dirty="0"/>
              <a:t>– </a:t>
            </a:r>
            <a:r>
              <a:rPr lang="en-US" sz="1800" dirty="0"/>
              <a:t>Use DC24 and sell 60+ Pkgs via direct ship.</a:t>
            </a:r>
          </a:p>
          <a:p>
            <a:endParaRPr lang="en-US" sz="1800" dirty="0"/>
          </a:p>
          <a:p>
            <a:r>
              <a:rPr lang="en-US" sz="2400" b="1" dirty="0"/>
              <a:t>Level Bar </a:t>
            </a:r>
            <a:r>
              <a:rPr lang="en-US" sz="2400" dirty="0"/>
              <a:t>– </a:t>
            </a:r>
            <a:r>
              <a:rPr lang="en-US" sz="1800" dirty="0"/>
              <a:t>Attained at highest level sold. Increments of 100. </a:t>
            </a:r>
          </a:p>
          <a:p>
            <a:endParaRPr lang="en-US" sz="2400" dirty="0"/>
          </a:p>
          <a:p>
            <a:r>
              <a:rPr lang="en-US" sz="2400" b="1" dirty="0"/>
              <a:t> </a:t>
            </a:r>
          </a:p>
        </p:txBody>
      </p:sp>
      <p:pic>
        <p:nvPicPr>
          <p:cNvPr id="3" name="Picture 2">
            <a:extLst>
              <a:ext uri="{FF2B5EF4-FFF2-40B4-BE49-F238E27FC236}">
                <a16:creationId xmlns:a16="http://schemas.microsoft.com/office/drawing/2014/main" id="{E2CB2AD3-81D1-8D8E-F8F4-248536FC2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6710362"/>
            <a:ext cx="3846829" cy="3348038"/>
          </a:xfrm>
          <a:prstGeom prst="rect">
            <a:avLst/>
          </a:prstGeom>
        </p:spPr>
      </p:pic>
      <p:pic>
        <p:nvPicPr>
          <p:cNvPr id="5" name="Picture 4">
            <a:extLst>
              <a:ext uri="{FF2B5EF4-FFF2-40B4-BE49-F238E27FC236}">
                <a16:creationId xmlns:a16="http://schemas.microsoft.com/office/drawing/2014/main" id="{72FCEDC5-B597-820A-8E09-59B54BAC7266}"/>
              </a:ext>
            </a:extLst>
          </p:cNvPr>
          <p:cNvPicPr>
            <a:picLocks noChangeAspect="1"/>
          </p:cNvPicPr>
          <p:nvPr/>
        </p:nvPicPr>
        <p:blipFill>
          <a:blip r:embed="rId4"/>
          <a:stretch>
            <a:fillRect/>
          </a:stretch>
        </p:blipFill>
        <p:spPr>
          <a:xfrm>
            <a:off x="3429000" y="-941557"/>
            <a:ext cx="5029636" cy="5029636"/>
          </a:xfrm>
          <a:prstGeom prst="rect">
            <a:avLst/>
          </a:prstGeom>
        </p:spPr>
      </p:pic>
    </p:spTree>
    <p:extLst>
      <p:ext uri="{BB962C8B-B14F-4D97-AF65-F5344CB8AC3E}">
        <p14:creationId xmlns:p14="http://schemas.microsoft.com/office/powerpoint/2010/main" val="3384973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9684B-32D2-412F-8590-367914C073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393" y="39375"/>
            <a:ext cx="4419607" cy="4419607"/>
          </a:xfrm>
          <a:prstGeom prst="rect">
            <a:avLst/>
          </a:prstGeom>
        </p:spPr>
      </p:pic>
      <p:pic>
        <p:nvPicPr>
          <p:cNvPr id="30" name="Picture 29">
            <a:extLst>
              <a:ext uri="{FF2B5EF4-FFF2-40B4-BE49-F238E27FC236}">
                <a16:creationId xmlns:a16="http://schemas.microsoft.com/office/drawing/2014/main" id="{B93A44C8-0FDF-4B8F-8406-6D7947A08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524" y="6551268"/>
            <a:ext cx="4572009" cy="4572009"/>
          </a:xfrm>
          <a:prstGeom prst="rect">
            <a:avLst/>
          </a:prstGeom>
        </p:spPr>
      </p:pic>
      <p:pic>
        <p:nvPicPr>
          <p:cNvPr id="26" name="Picture 25">
            <a:extLst>
              <a:ext uri="{FF2B5EF4-FFF2-40B4-BE49-F238E27FC236}">
                <a16:creationId xmlns:a16="http://schemas.microsoft.com/office/drawing/2014/main" id="{0280526C-BB76-4F07-9E09-F562B941A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5353" y="4122557"/>
            <a:ext cx="2422278" cy="2422278"/>
          </a:xfrm>
          <a:prstGeom prst="rect">
            <a:avLst/>
          </a:prstGeom>
        </p:spPr>
      </p:pic>
      <p:pic>
        <p:nvPicPr>
          <p:cNvPr id="3" name="Picture 2">
            <a:extLst>
              <a:ext uri="{FF2B5EF4-FFF2-40B4-BE49-F238E27FC236}">
                <a16:creationId xmlns:a16="http://schemas.microsoft.com/office/drawing/2014/main" id="{E4A32D00-EB4E-449C-9B3E-6F6670892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6629400"/>
            <a:ext cx="4572009" cy="4572009"/>
          </a:xfrm>
          <a:prstGeom prst="rect">
            <a:avLst/>
          </a:prstGeom>
        </p:spPr>
      </p:pic>
      <p:sp>
        <p:nvSpPr>
          <p:cNvPr id="22" name="TextBox 21">
            <a:extLst>
              <a:ext uri="{FF2B5EF4-FFF2-40B4-BE49-F238E27FC236}">
                <a16:creationId xmlns:a16="http://schemas.microsoft.com/office/drawing/2014/main" id="{27BC08D5-94D7-4C2C-AB10-A119140DB282}"/>
              </a:ext>
            </a:extLst>
          </p:cNvPr>
          <p:cNvSpPr txBox="1"/>
          <p:nvPr/>
        </p:nvSpPr>
        <p:spPr>
          <a:xfrm>
            <a:off x="5188736" y="5943600"/>
            <a:ext cx="2264539" cy="610238"/>
          </a:xfrm>
          <a:prstGeom prst="roundRect">
            <a:avLst/>
          </a:prstGeom>
          <a:solidFill>
            <a:srgbClr val="512D82"/>
          </a:solidFill>
          <a:ln w="28575">
            <a:noFill/>
          </a:ln>
        </p:spPr>
        <p:txBody>
          <a:bodyPr wrap="square" rtlCol="0" anchor="ctr">
            <a:spAutoFit/>
          </a:bodyPr>
          <a:lstStyle/>
          <a:p>
            <a:pPr algn="ctr"/>
            <a:r>
              <a:rPr lang="en-US" dirty="0">
                <a:solidFill>
                  <a:schemeClr val="bg1"/>
                </a:solidFill>
              </a:rPr>
              <a:t>Wide range of color + camouflage abilities! </a:t>
            </a:r>
          </a:p>
        </p:txBody>
      </p:sp>
      <p:pic>
        <p:nvPicPr>
          <p:cNvPr id="6" name="Picture 5">
            <a:extLst>
              <a:ext uri="{FF2B5EF4-FFF2-40B4-BE49-F238E27FC236}">
                <a16:creationId xmlns:a16="http://schemas.microsoft.com/office/drawing/2014/main" id="{0B69E0E7-A86F-4028-9BF4-DDC60D53B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61" y="372869"/>
            <a:ext cx="2493139" cy="2632963"/>
          </a:xfrm>
          <a:prstGeom prst="rect">
            <a:avLst/>
          </a:prstGeom>
        </p:spPr>
      </p:pic>
      <p:sp>
        <p:nvSpPr>
          <p:cNvPr id="4" name="Title 1"/>
          <p:cNvSpPr>
            <a:spLocks noGrp="1"/>
          </p:cNvSpPr>
          <p:nvPr>
            <p:ph type="title"/>
          </p:nvPr>
        </p:nvSpPr>
        <p:spPr>
          <a:xfrm>
            <a:off x="547533" y="491237"/>
            <a:ext cx="2493140" cy="2632963"/>
          </a:xfrm>
          <a:ln>
            <a:noFill/>
          </a:ln>
        </p:spPr>
        <p:txBody>
          <a:bodyPr>
            <a:normAutofit/>
          </a:bodyPr>
          <a:lstStyle/>
          <a:p>
            <a:pPr algn="ctr"/>
            <a:r>
              <a:rPr lang="en-US" sz="3600" b="0" dirty="0">
                <a:solidFill>
                  <a:schemeClr val="bg1"/>
                </a:solidFill>
                <a:latin typeface="+mn-lt"/>
              </a:rPr>
              <a:t>Axolotl </a:t>
            </a:r>
            <a:br>
              <a:rPr lang="en-US" sz="3600" b="0" dirty="0">
                <a:solidFill>
                  <a:schemeClr val="bg1"/>
                </a:solidFill>
                <a:latin typeface="+mn-lt"/>
              </a:rPr>
            </a:br>
            <a:r>
              <a:rPr lang="en-US" sz="3600" b="0" dirty="0">
                <a:solidFill>
                  <a:schemeClr val="bg1"/>
                </a:solidFill>
                <a:latin typeface="+mn-lt"/>
              </a:rPr>
              <a:t>Fun </a:t>
            </a:r>
            <a:br>
              <a:rPr lang="en-US" sz="3600" b="0" dirty="0">
                <a:solidFill>
                  <a:schemeClr val="bg1"/>
                </a:solidFill>
                <a:latin typeface="+mn-lt"/>
              </a:rPr>
            </a:br>
            <a:r>
              <a:rPr lang="en-US" sz="3600" b="0" dirty="0">
                <a:solidFill>
                  <a:schemeClr val="bg1"/>
                </a:solidFill>
                <a:latin typeface="+mn-lt"/>
              </a:rPr>
              <a:t>Facts</a:t>
            </a:r>
          </a:p>
        </p:txBody>
      </p:sp>
      <p:pic>
        <p:nvPicPr>
          <p:cNvPr id="11" name="Picture 10">
            <a:extLst>
              <a:ext uri="{FF2B5EF4-FFF2-40B4-BE49-F238E27FC236}">
                <a16:creationId xmlns:a16="http://schemas.microsoft.com/office/drawing/2014/main" id="{D2CFE3C0-75C5-4B0E-B7FE-249634DC0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4522" y="-533404"/>
            <a:ext cx="2971804" cy="2971804"/>
          </a:xfrm>
          <a:prstGeom prst="rect">
            <a:avLst/>
          </a:prstGeom>
        </p:spPr>
      </p:pic>
      <p:sp>
        <p:nvSpPr>
          <p:cNvPr id="15" name="TextBox 14">
            <a:extLst>
              <a:ext uri="{FF2B5EF4-FFF2-40B4-BE49-F238E27FC236}">
                <a16:creationId xmlns:a16="http://schemas.microsoft.com/office/drawing/2014/main" id="{68A88D35-D671-4138-B1DF-302C7E588B9B}"/>
              </a:ext>
            </a:extLst>
          </p:cNvPr>
          <p:cNvSpPr txBox="1"/>
          <p:nvPr/>
        </p:nvSpPr>
        <p:spPr>
          <a:xfrm>
            <a:off x="684007" y="3422665"/>
            <a:ext cx="2895600" cy="610238"/>
          </a:xfrm>
          <a:prstGeom prst="roundRect">
            <a:avLst/>
          </a:prstGeom>
          <a:solidFill>
            <a:srgbClr val="FF830C"/>
          </a:solidFill>
          <a:ln w="28575">
            <a:noFill/>
          </a:ln>
        </p:spPr>
        <p:txBody>
          <a:bodyPr wrap="square" rtlCol="0" anchor="ctr">
            <a:spAutoFit/>
          </a:bodyPr>
          <a:lstStyle/>
          <a:p>
            <a:pPr algn="ctr"/>
            <a:r>
              <a:rPr lang="en-US" dirty="0"/>
              <a:t>Axolotls are critically endangered amphibians.</a:t>
            </a:r>
          </a:p>
        </p:txBody>
      </p:sp>
      <p:sp>
        <p:nvSpPr>
          <p:cNvPr id="16" name="TextBox 15">
            <a:extLst>
              <a:ext uri="{FF2B5EF4-FFF2-40B4-BE49-F238E27FC236}">
                <a16:creationId xmlns:a16="http://schemas.microsoft.com/office/drawing/2014/main" id="{A406D4E8-9683-49CE-B6C6-855B41DC5111}"/>
              </a:ext>
            </a:extLst>
          </p:cNvPr>
          <p:cNvSpPr txBox="1"/>
          <p:nvPr/>
        </p:nvSpPr>
        <p:spPr>
          <a:xfrm>
            <a:off x="4056524" y="3200400"/>
            <a:ext cx="3258676" cy="864280"/>
          </a:xfrm>
          <a:prstGeom prst="roundRect">
            <a:avLst/>
          </a:prstGeom>
          <a:solidFill>
            <a:srgbClr val="512D82"/>
          </a:solidFill>
          <a:ln w="28575">
            <a:noFill/>
          </a:ln>
        </p:spPr>
        <p:txBody>
          <a:bodyPr wrap="square" rtlCol="0" anchor="ctr">
            <a:spAutoFit/>
          </a:bodyPr>
          <a:lstStyle/>
          <a:p>
            <a:pPr algn="ctr"/>
            <a:r>
              <a:rPr lang="en-US" dirty="0">
                <a:solidFill>
                  <a:schemeClr val="bg1"/>
                </a:solidFill>
              </a:rPr>
              <a:t>In the wild, they are found in only one lake in the whole world! </a:t>
            </a:r>
          </a:p>
          <a:p>
            <a:pPr algn="ctr"/>
            <a:r>
              <a:rPr lang="en-US" dirty="0">
                <a:solidFill>
                  <a:schemeClr val="bg1"/>
                </a:solidFill>
              </a:rPr>
              <a:t>Lake </a:t>
            </a:r>
            <a:r>
              <a:rPr lang="en-US" dirty="0" err="1">
                <a:solidFill>
                  <a:schemeClr val="bg1"/>
                </a:solidFill>
              </a:rPr>
              <a:t>Xochimilco</a:t>
            </a:r>
            <a:r>
              <a:rPr lang="en-US" dirty="0">
                <a:solidFill>
                  <a:schemeClr val="bg1"/>
                </a:solidFill>
              </a:rPr>
              <a:t>, Mexico.</a:t>
            </a:r>
          </a:p>
        </p:txBody>
      </p:sp>
      <p:sp>
        <p:nvSpPr>
          <p:cNvPr id="17" name="TextBox 16">
            <a:extLst>
              <a:ext uri="{FF2B5EF4-FFF2-40B4-BE49-F238E27FC236}">
                <a16:creationId xmlns:a16="http://schemas.microsoft.com/office/drawing/2014/main" id="{5D408C83-C442-425F-BCDF-7A84D9955F11}"/>
              </a:ext>
            </a:extLst>
          </p:cNvPr>
          <p:cNvSpPr txBox="1"/>
          <p:nvPr/>
        </p:nvSpPr>
        <p:spPr>
          <a:xfrm>
            <a:off x="469419" y="5666695"/>
            <a:ext cx="3514192" cy="610238"/>
          </a:xfrm>
          <a:prstGeom prst="roundRect">
            <a:avLst/>
          </a:prstGeom>
          <a:solidFill>
            <a:srgbClr val="FF830C"/>
          </a:solidFill>
          <a:ln w="28575">
            <a:noFill/>
          </a:ln>
        </p:spPr>
        <p:txBody>
          <a:bodyPr wrap="square" rtlCol="0" anchor="ctr">
            <a:spAutoFit/>
          </a:bodyPr>
          <a:lstStyle/>
          <a:p>
            <a:pPr algn="ctr"/>
            <a:r>
              <a:rPr lang="en-US" dirty="0"/>
              <a:t>Axolotls are neotenic, which means they never outgrow the larval stage.</a:t>
            </a:r>
          </a:p>
        </p:txBody>
      </p:sp>
      <p:sp>
        <p:nvSpPr>
          <p:cNvPr id="18" name="TextBox 17">
            <a:extLst>
              <a:ext uri="{FF2B5EF4-FFF2-40B4-BE49-F238E27FC236}">
                <a16:creationId xmlns:a16="http://schemas.microsoft.com/office/drawing/2014/main" id="{7EDDA4D9-00C0-4CB5-99EC-57EF29FE250F}"/>
              </a:ext>
            </a:extLst>
          </p:cNvPr>
          <p:cNvSpPr txBox="1"/>
          <p:nvPr/>
        </p:nvSpPr>
        <p:spPr>
          <a:xfrm>
            <a:off x="1126295" y="4412682"/>
            <a:ext cx="2895600" cy="864280"/>
          </a:xfrm>
          <a:prstGeom prst="roundRect">
            <a:avLst/>
          </a:prstGeom>
          <a:solidFill>
            <a:srgbClr val="FD329E"/>
          </a:solidFill>
          <a:ln w="28575">
            <a:solidFill>
              <a:srgbClr val="FD329E"/>
            </a:solidFill>
          </a:ln>
        </p:spPr>
        <p:txBody>
          <a:bodyPr wrap="square" rtlCol="0" anchor="ctr">
            <a:spAutoFit/>
          </a:bodyPr>
          <a:lstStyle/>
          <a:p>
            <a:pPr algn="ctr"/>
            <a:r>
              <a:rPr lang="en-US" dirty="0"/>
              <a:t>Axolotls are 1,000 times more resistant to cancer than mammals.</a:t>
            </a:r>
          </a:p>
        </p:txBody>
      </p:sp>
      <p:sp>
        <p:nvSpPr>
          <p:cNvPr id="19" name="TextBox 18">
            <a:extLst>
              <a:ext uri="{FF2B5EF4-FFF2-40B4-BE49-F238E27FC236}">
                <a16:creationId xmlns:a16="http://schemas.microsoft.com/office/drawing/2014/main" id="{11017E96-32DB-450C-973A-9804C29391E2}"/>
              </a:ext>
            </a:extLst>
          </p:cNvPr>
          <p:cNvSpPr txBox="1"/>
          <p:nvPr/>
        </p:nvSpPr>
        <p:spPr>
          <a:xfrm>
            <a:off x="4631787" y="7079275"/>
            <a:ext cx="2264539" cy="356197"/>
          </a:xfrm>
          <a:prstGeom prst="roundRect">
            <a:avLst/>
          </a:prstGeom>
          <a:solidFill>
            <a:srgbClr val="FF830C"/>
          </a:solidFill>
          <a:ln w="28575">
            <a:noFill/>
          </a:ln>
        </p:spPr>
        <p:txBody>
          <a:bodyPr wrap="square" rtlCol="0" anchor="ctr">
            <a:spAutoFit/>
          </a:bodyPr>
          <a:lstStyle/>
          <a:p>
            <a:pPr algn="ctr"/>
            <a:r>
              <a:rPr lang="en-US" dirty="0"/>
              <a:t>Life span: 10 years+</a:t>
            </a:r>
          </a:p>
        </p:txBody>
      </p:sp>
      <p:sp>
        <p:nvSpPr>
          <p:cNvPr id="20" name="TextBox 19">
            <a:extLst>
              <a:ext uri="{FF2B5EF4-FFF2-40B4-BE49-F238E27FC236}">
                <a16:creationId xmlns:a16="http://schemas.microsoft.com/office/drawing/2014/main" id="{C7183023-8CD7-47A6-9880-86DD2E659615}"/>
              </a:ext>
            </a:extLst>
          </p:cNvPr>
          <p:cNvSpPr txBox="1"/>
          <p:nvPr/>
        </p:nvSpPr>
        <p:spPr>
          <a:xfrm>
            <a:off x="1458553" y="6743024"/>
            <a:ext cx="2436614" cy="864280"/>
          </a:xfrm>
          <a:prstGeom prst="roundRect">
            <a:avLst/>
          </a:prstGeom>
          <a:solidFill>
            <a:srgbClr val="FD329E"/>
          </a:solidFill>
          <a:ln w="28575">
            <a:solidFill>
              <a:srgbClr val="FD329E"/>
            </a:solidFill>
          </a:ln>
        </p:spPr>
        <p:txBody>
          <a:bodyPr wrap="square" rtlCol="0" anchor="ctr">
            <a:spAutoFit/>
          </a:bodyPr>
          <a:lstStyle/>
          <a:p>
            <a:pPr algn="ctr"/>
            <a:r>
              <a:rPr lang="en-US" dirty="0"/>
              <a:t>Axolotls can completely regenerate lost limbs + organs. Wow!</a:t>
            </a:r>
          </a:p>
        </p:txBody>
      </p:sp>
      <p:sp>
        <p:nvSpPr>
          <p:cNvPr id="21" name="TextBox 20">
            <a:extLst>
              <a:ext uri="{FF2B5EF4-FFF2-40B4-BE49-F238E27FC236}">
                <a16:creationId xmlns:a16="http://schemas.microsoft.com/office/drawing/2014/main" id="{5673F4BA-F809-4745-9389-44C68FE2AF36}"/>
              </a:ext>
            </a:extLst>
          </p:cNvPr>
          <p:cNvSpPr txBox="1"/>
          <p:nvPr/>
        </p:nvSpPr>
        <p:spPr>
          <a:xfrm>
            <a:off x="3276600" y="8029453"/>
            <a:ext cx="2264539" cy="864280"/>
          </a:xfrm>
          <a:prstGeom prst="roundRect">
            <a:avLst/>
          </a:prstGeom>
          <a:solidFill>
            <a:srgbClr val="512D82"/>
          </a:solidFill>
          <a:ln w="28575">
            <a:noFill/>
          </a:ln>
        </p:spPr>
        <p:txBody>
          <a:bodyPr wrap="square" rtlCol="0" anchor="ctr">
            <a:spAutoFit/>
          </a:bodyPr>
          <a:lstStyle/>
          <a:p>
            <a:pPr algn="ctr"/>
            <a:r>
              <a:rPr lang="en-US" dirty="0">
                <a:solidFill>
                  <a:schemeClr val="bg1"/>
                </a:solidFill>
              </a:rPr>
              <a:t>“Axolotl” means “water dog” in native Aztec language.</a:t>
            </a:r>
          </a:p>
        </p:txBody>
      </p:sp>
      <p:pic>
        <p:nvPicPr>
          <p:cNvPr id="28" name="Picture 27">
            <a:extLst>
              <a:ext uri="{FF2B5EF4-FFF2-40B4-BE49-F238E27FC236}">
                <a16:creationId xmlns:a16="http://schemas.microsoft.com/office/drawing/2014/main" id="{B85F620C-DFBB-48CB-B9A6-01D9384ADC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796" y="4115087"/>
            <a:ext cx="1371313" cy="1371313"/>
          </a:xfrm>
          <a:prstGeom prst="rect">
            <a:avLst/>
          </a:prstGeom>
        </p:spPr>
      </p:pic>
      <p:pic>
        <p:nvPicPr>
          <p:cNvPr id="34" name="Picture 33">
            <a:extLst>
              <a:ext uri="{FF2B5EF4-FFF2-40B4-BE49-F238E27FC236}">
                <a16:creationId xmlns:a16="http://schemas.microsoft.com/office/drawing/2014/main" id="{5789D5FA-554B-4DBD-847D-A29123DE4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350" y="6290740"/>
            <a:ext cx="1738713" cy="1738713"/>
          </a:xfrm>
          <a:prstGeom prst="rect">
            <a:avLst/>
          </a:prstGeom>
        </p:spPr>
      </p:pic>
      <p:pic>
        <p:nvPicPr>
          <p:cNvPr id="24" name="Picture 23">
            <a:extLst>
              <a:ext uri="{FF2B5EF4-FFF2-40B4-BE49-F238E27FC236}">
                <a16:creationId xmlns:a16="http://schemas.microsoft.com/office/drawing/2014/main" id="{A3863DDC-A5D6-4333-AD8E-6D144F9DAE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600" y="3962400"/>
            <a:ext cx="2629124" cy="2629124"/>
          </a:xfrm>
          <a:prstGeom prst="rect">
            <a:avLst/>
          </a:prstGeom>
        </p:spPr>
      </p:pic>
    </p:spTree>
    <p:extLst>
      <p:ext uri="{BB962C8B-B14F-4D97-AF65-F5344CB8AC3E}">
        <p14:creationId xmlns:p14="http://schemas.microsoft.com/office/powerpoint/2010/main" val="134422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07D33-FF07-4256-A65B-B3C672559678}"/>
              </a:ext>
            </a:extLst>
          </p:cNvPr>
          <p:cNvPicPr>
            <a:picLocks noChangeAspect="1"/>
          </p:cNvPicPr>
          <p:nvPr/>
        </p:nvPicPr>
        <p:blipFill rotWithShape="1">
          <a:blip r:embed="rId3">
            <a:extLst>
              <a:ext uri="{28A0092B-C50C-407E-A947-70E740481C1C}">
                <a14:useLocalDpi xmlns:a14="http://schemas.microsoft.com/office/drawing/2010/main" val="0"/>
              </a:ext>
            </a:extLst>
          </a:blip>
          <a:srcRect l="28421" r="30164"/>
          <a:stretch/>
        </p:blipFill>
        <p:spPr>
          <a:xfrm>
            <a:off x="0" y="0"/>
            <a:ext cx="7772400" cy="1363751"/>
          </a:xfrm>
          <a:prstGeom prst="rect">
            <a:avLst/>
          </a:prstGeom>
        </p:spPr>
      </p:pic>
      <p:sp>
        <p:nvSpPr>
          <p:cNvPr id="12" name="TextBox 11"/>
          <p:cNvSpPr txBox="1"/>
          <p:nvPr/>
        </p:nvSpPr>
        <p:spPr>
          <a:xfrm>
            <a:off x="1874520" y="1087931"/>
            <a:ext cx="4023360" cy="551640"/>
          </a:xfrm>
          <a:prstGeom prst="roundRect">
            <a:avLst/>
          </a:prstGeom>
          <a:solidFill>
            <a:srgbClr val="FF830C"/>
          </a:solidFill>
          <a:ln>
            <a:noFill/>
          </a:ln>
        </p:spPr>
        <p:txBody>
          <a:bodyPr wrap="square" rtlCol="0" anchor="ctr">
            <a:spAutoFit/>
          </a:bodyPr>
          <a:lstStyle/>
          <a:p>
            <a:pPr algn="ctr">
              <a:spcBef>
                <a:spcPts val="660"/>
              </a:spcBef>
              <a:spcAft>
                <a:spcPts val="660"/>
              </a:spcAft>
            </a:pPr>
            <a:r>
              <a:rPr lang="en-US" sz="2640" dirty="0">
                <a:cs typeface="Arial" panose="020B0604020202020204" pitchFamily="34" charset="0"/>
              </a:rPr>
              <a:t>Table of Contents</a:t>
            </a:r>
          </a:p>
        </p:txBody>
      </p:sp>
      <p:graphicFrame>
        <p:nvGraphicFramePr>
          <p:cNvPr id="4" name="Table 3">
            <a:extLst>
              <a:ext uri="{FF2B5EF4-FFF2-40B4-BE49-F238E27FC236}">
                <a16:creationId xmlns:a16="http://schemas.microsoft.com/office/drawing/2014/main" id="{C10880EF-FAC4-4361-A328-9021C8178E29}"/>
              </a:ext>
            </a:extLst>
          </p:cNvPr>
          <p:cNvGraphicFramePr>
            <a:graphicFrameLocks noGrp="1"/>
          </p:cNvGraphicFramePr>
          <p:nvPr>
            <p:extLst>
              <p:ext uri="{D42A27DB-BD31-4B8C-83A1-F6EECF244321}">
                <p14:modId xmlns:p14="http://schemas.microsoft.com/office/powerpoint/2010/main" val="1057341207"/>
              </p:ext>
            </p:extLst>
          </p:nvPr>
        </p:nvGraphicFramePr>
        <p:xfrm>
          <a:off x="2133600" y="3281248"/>
          <a:ext cx="5105400" cy="5692986"/>
        </p:xfrm>
        <a:graphic>
          <a:graphicData uri="http://schemas.openxmlformats.org/drawingml/2006/table">
            <a:tbl>
              <a:tblPr firstRow="1" bandRow="1">
                <a:tableStyleId>{5C22544A-7EE6-4342-B048-85BDC9FD1C3A}</a:tableStyleId>
              </a:tblPr>
              <a:tblGrid>
                <a:gridCol w="3573780">
                  <a:extLst>
                    <a:ext uri="{9D8B030D-6E8A-4147-A177-3AD203B41FA5}">
                      <a16:colId xmlns:a16="http://schemas.microsoft.com/office/drawing/2014/main" val="3119984174"/>
                    </a:ext>
                  </a:extLst>
                </a:gridCol>
                <a:gridCol w="1531620">
                  <a:extLst>
                    <a:ext uri="{9D8B030D-6E8A-4147-A177-3AD203B41FA5}">
                      <a16:colId xmlns:a16="http://schemas.microsoft.com/office/drawing/2014/main" val="1663475783"/>
                    </a:ext>
                  </a:extLst>
                </a:gridCol>
              </a:tblGrid>
              <a:tr h="432093">
                <a:tc>
                  <a:txBody>
                    <a:bodyPr/>
                    <a:lstStyle/>
                    <a:p>
                      <a:pPr algn="r"/>
                      <a:r>
                        <a:rPr lang="en-US" sz="2200" b="1" dirty="0">
                          <a:solidFill>
                            <a:srgbClr val="FF830C"/>
                          </a:solidFill>
                        </a:rPr>
                        <a:t>Topic</a:t>
                      </a:r>
                    </a:p>
                  </a:txBody>
                  <a:tcPr marL="100584" marR="100584" marT="50292" marB="50292" anchor="ctr">
                    <a:noFill/>
                  </a:tcPr>
                </a:tc>
                <a:tc>
                  <a:txBody>
                    <a:bodyPr/>
                    <a:lstStyle/>
                    <a:p>
                      <a:pPr algn="l"/>
                      <a:r>
                        <a:rPr lang="en-US" sz="2200" b="1" dirty="0">
                          <a:solidFill>
                            <a:srgbClr val="FF830C"/>
                          </a:solidFill>
                        </a:rPr>
                        <a:t>Page</a:t>
                      </a:r>
                    </a:p>
                  </a:txBody>
                  <a:tcPr marL="100584" marR="100584" marT="50292" marB="50292" anchor="ctr">
                    <a:noFill/>
                  </a:tcPr>
                </a:tc>
                <a:extLst>
                  <a:ext uri="{0D108BD9-81ED-4DB2-BD59-A6C34878D82A}">
                    <a16:rowId xmlns:a16="http://schemas.microsoft.com/office/drawing/2014/main" val="1985142496"/>
                  </a:ext>
                </a:extLst>
              </a:tr>
              <a:tr h="404394">
                <a:tc>
                  <a:txBody>
                    <a:bodyPr/>
                    <a:lstStyle/>
                    <a:p>
                      <a:pPr algn="r"/>
                      <a:r>
                        <a:rPr lang="en-US" sz="1300" dirty="0"/>
                        <a:t>Skills</a:t>
                      </a:r>
                    </a:p>
                  </a:txBody>
                  <a:tcPr marL="100584" marR="100584" marT="50292" marB="50292" anchor="ctr">
                    <a:noFill/>
                  </a:tcPr>
                </a:tc>
                <a:tc>
                  <a:txBody>
                    <a:bodyPr/>
                    <a:lstStyle/>
                    <a:p>
                      <a:pPr algn="l"/>
                      <a:r>
                        <a:rPr lang="en-US" sz="1300" dirty="0"/>
                        <a:t>3</a:t>
                      </a:r>
                    </a:p>
                  </a:txBody>
                  <a:tcPr marL="100584" marR="100584" marT="50292" marB="50292" anchor="ctr">
                    <a:noFill/>
                  </a:tcPr>
                </a:tc>
                <a:extLst>
                  <a:ext uri="{0D108BD9-81ED-4DB2-BD59-A6C34878D82A}">
                    <a16:rowId xmlns:a16="http://schemas.microsoft.com/office/drawing/2014/main" val="1341092059"/>
                  </a:ext>
                </a:extLst>
              </a:tr>
              <a:tr h="404394">
                <a:tc>
                  <a:txBody>
                    <a:bodyPr/>
                    <a:lstStyle/>
                    <a:p>
                      <a:pPr algn="r"/>
                      <a:r>
                        <a:rPr lang="en-US" sz="1300" dirty="0"/>
                        <a:t>Badges</a:t>
                      </a:r>
                    </a:p>
                  </a:txBody>
                  <a:tcPr marL="100584" marR="100584" marT="50292" marB="50292" anchor="ctr">
                    <a:noFill/>
                  </a:tcPr>
                </a:tc>
                <a:tc>
                  <a:txBody>
                    <a:bodyPr/>
                    <a:lstStyle/>
                    <a:p>
                      <a:pPr algn="l"/>
                      <a:r>
                        <a:rPr lang="en-US" sz="1300" dirty="0"/>
                        <a:t>4</a:t>
                      </a:r>
                    </a:p>
                  </a:txBody>
                  <a:tcPr marL="100584" marR="100584" marT="50292" marB="50292" anchor="ctr">
                    <a:noFill/>
                  </a:tcPr>
                </a:tc>
                <a:extLst>
                  <a:ext uri="{0D108BD9-81ED-4DB2-BD59-A6C34878D82A}">
                    <a16:rowId xmlns:a16="http://schemas.microsoft.com/office/drawing/2014/main" val="4172211005"/>
                  </a:ext>
                </a:extLst>
              </a:tr>
              <a:tr h="404394">
                <a:tc>
                  <a:txBody>
                    <a:bodyPr/>
                    <a:lstStyle/>
                    <a:p>
                      <a:pPr algn="r"/>
                      <a:r>
                        <a:rPr lang="en-US" sz="1300" dirty="0"/>
                        <a:t>Calendar</a:t>
                      </a:r>
                    </a:p>
                  </a:txBody>
                  <a:tcPr marL="100584" marR="100584" marT="50292" marB="50292" anchor="ctr">
                    <a:noFill/>
                  </a:tcPr>
                </a:tc>
                <a:tc>
                  <a:txBody>
                    <a:bodyPr/>
                    <a:lstStyle/>
                    <a:p>
                      <a:pPr algn="l"/>
                      <a:r>
                        <a:rPr lang="en-US" sz="1300" dirty="0"/>
                        <a:t>6</a:t>
                      </a:r>
                    </a:p>
                  </a:txBody>
                  <a:tcPr marL="100584" marR="100584" marT="50292" marB="50292" anchor="ctr">
                    <a:noFill/>
                  </a:tcPr>
                </a:tc>
                <a:extLst>
                  <a:ext uri="{0D108BD9-81ED-4DB2-BD59-A6C34878D82A}">
                    <a16:rowId xmlns:a16="http://schemas.microsoft.com/office/drawing/2014/main" val="2342515674"/>
                  </a:ext>
                </a:extLst>
              </a:tr>
              <a:tr h="404394">
                <a:tc>
                  <a:txBody>
                    <a:bodyPr/>
                    <a:lstStyle/>
                    <a:p>
                      <a:pPr algn="r"/>
                      <a:r>
                        <a:rPr lang="en-US" sz="1300" dirty="0"/>
                        <a:t>Cookie Share</a:t>
                      </a:r>
                    </a:p>
                  </a:txBody>
                  <a:tcPr marL="100584" marR="100584" marT="50292" marB="50292" anchor="ctr">
                    <a:noFill/>
                  </a:tcPr>
                </a:tc>
                <a:tc>
                  <a:txBody>
                    <a:bodyPr/>
                    <a:lstStyle/>
                    <a:p>
                      <a:pPr algn="l"/>
                      <a:r>
                        <a:rPr lang="en-US" sz="1300" dirty="0"/>
                        <a:t>7</a:t>
                      </a:r>
                    </a:p>
                  </a:txBody>
                  <a:tcPr marL="100584" marR="100584" marT="50292" marB="50292" anchor="ctr">
                    <a:noFill/>
                  </a:tcPr>
                </a:tc>
                <a:extLst>
                  <a:ext uri="{0D108BD9-81ED-4DB2-BD59-A6C34878D82A}">
                    <a16:rowId xmlns:a16="http://schemas.microsoft.com/office/drawing/2014/main" val="328123356"/>
                  </a:ext>
                </a:extLst>
              </a:tr>
              <a:tr h="404394">
                <a:tc>
                  <a:txBody>
                    <a:bodyPr/>
                    <a:lstStyle/>
                    <a:p>
                      <a:pPr algn="r"/>
                      <a:r>
                        <a:rPr lang="en-US" sz="1300" dirty="0"/>
                        <a:t>Safety</a:t>
                      </a:r>
                    </a:p>
                  </a:txBody>
                  <a:tcPr marL="100584" marR="100584" marT="50292" marB="50292" anchor="ctr">
                    <a:noFill/>
                  </a:tcPr>
                </a:tc>
                <a:tc>
                  <a:txBody>
                    <a:bodyPr/>
                    <a:lstStyle/>
                    <a:p>
                      <a:pPr algn="l"/>
                      <a:r>
                        <a:rPr lang="en-US" sz="1300" dirty="0"/>
                        <a:t>8</a:t>
                      </a:r>
                    </a:p>
                  </a:txBody>
                  <a:tcPr marL="100584" marR="100584" marT="50292" marB="50292" anchor="ctr">
                    <a:noFill/>
                  </a:tcPr>
                </a:tc>
                <a:extLst>
                  <a:ext uri="{0D108BD9-81ED-4DB2-BD59-A6C34878D82A}">
                    <a16:rowId xmlns:a16="http://schemas.microsoft.com/office/drawing/2014/main" val="4283959102"/>
                  </a:ext>
                </a:extLst>
              </a:tr>
              <a:tr h="404394">
                <a:tc>
                  <a:txBody>
                    <a:bodyPr/>
                    <a:lstStyle/>
                    <a:p>
                      <a:pPr algn="r"/>
                      <a:r>
                        <a:rPr lang="en-US" sz="1300" dirty="0"/>
                        <a:t>Favorites</a:t>
                      </a:r>
                    </a:p>
                  </a:txBody>
                  <a:tcPr marL="100584" marR="100584" marT="50292" marB="50292" anchor="ctr">
                    <a:noFill/>
                  </a:tcPr>
                </a:tc>
                <a:tc>
                  <a:txBody>
                    <a:bodyPr/>
                    <a:lstStyle/>
                    <a:p>
                      <a:pPr algn="l"/>
                      <a:r>
                        <a:rPr lang="en-US" sz="1300" dirty="0"/>
                        <a:t>10</a:t>
                      </a:r>
                    </a:p>
                  </a:txBody>
                  <a:tcPr marL="100584" marR="100584" marT="50292" marB="50292" anchor="ctr">
                    <a:noFill/>
                  </a:tcPr>
                </a:tc>
                <a:extLst>
                  <a:ext uri="{0D108BD9-81ED-4DB2-BD59-A6C34878D82A}">
                    <a16:rowId xmlns:a16="http://schemas.microsoft.com/office/drawing/2014/main" val="1443539618"/>
                  </a:ext>
                </a:extLst>
              </a:tr>
              <a:tr h="404394">
                <a:tc>
                  <a:txBody>
                    <a:bodyPr/>
                    <a:lstStyle/>
                    <a:p>
                      <a:pPr algn="r"/>
                      <a:r>
                        <a:rPr lang="en-US" sz="1300" dirty="0"/>
                        <a:t>Ways to Participate</a:t>
                      </a:r>
                    </a:p>
                  </a:txBody>
                  <a:tcPr marL="100584" marR="100584" marT="50292" marB="50292" anchor="ctr">
                    <a:noFill/>
                  </a:tcPr>
                </a:tc>
                <a:tc>
                  <a:txBody>
                    <a:bodyPr/>
                    <a:lstStyle/>
                    <a:p>
                      <a:pPr algn="l"/>
                      <a:r>
                        <a:rPr lang="en-US" sz="1300" dirty="0"/>
                        <a:t>12</a:t>
                      </a:r>
                    </a:p>
                  </a:txBody>
                  <a:tcPr marL="100584" marR="100584" marT="50292" marB="50292" anchor="ctr">
                    <a:noFill/>
                  </a:tcPr>
                </a:tc>
                <a:extLst>
                  <a:ext uri="{0D108BD9-81ED-4DB2-BD59-A6C34878D82A}">
                    <a16:rowId xmlns:a16="http://schemas.microsoft.com/office/drawing/2014/main" val="87505814"/>
                  </a:ext>
                </a:extLst>
              </a:tr>
              <a:tr h="404394">
                <a:tc>
                  <a:txBody>
                    <a:bodyPr/>
                    <a:lstStyle/>
                    <a:p>
                      <a:pPr algn="r"/>
                      <a:r>
                        <a:rPr lang="en-US" sz="1300" dirty="0"/>
                        <a:t>TCM Checklist</a:t>
                      </a:r>
                    </a:p>
                  </a:txBody>
                  <a:tcPr marL="100584" marR="100584" marT="50292" marB="50292" anchor="ctr">
                    <a:noFill/>
                  </a:tcPr>
                </a:tc>
                <a:tc>
                  <a:txBody>
                    <a:bodyPr/>
                    <a:lstStyle/>
                    <a:p>
                      <a:pPr algn="l"/>
                      <a:r>
                        <a:rPr lang="en-US" sz="1300" dirty="0"/>
                        <a:t>13</a:t>
                      </a:r>
                    </a:p>
                  </a:txBody>
                  <a:tcPr marL="100584" marR="100584" marT="50292" marB="50292" anchor="ctr">
                    <a:noFill/>
                  </a:tcPr>
                </a:tc>
                <a:extLst>
                  <a:ext uri="{0D108BD9-81ED-4DB2-BD59-A6C34878D82A}">
                    <a16:rowId xmlns:a16="http://schemas.microsoft.com/office/drawing/2014/main" val="2638817379"/>
                  </a:ext>
                </a:extLst>
              </a:tr>
              <a:tr h="404394">
                <a:tc>
                  <a:txBody>
                    <a:bodyPr/>
                    <a:lstStyle/>
                    <a:p>
                      <a:pPr algn="r"/>
                      <a:r>
                        <a:rPr lang="en-US" sz="1300" dirty="0"/>
                        <a:t>Rewards &amp; Proceeds</a:t>
                      </a:r>
                    </a:p>
                  </a:txBody>
                  <a:tcPr marL="100584" marR="100584" marT="50292" marB="50292" anchor="ctr">
                    <a:noFill/>
                  </a:tcPr>
                </a:tc>
                <a:tc>
                  <a:txBody>
                    <a:bodyPr/>
                    <a:lstStyle/>
                    <a:p>
                      <a:pPr algn="l"/>
                      <a:r>
                        <a:rPr lang="en-US" sz="1300" dirty="0"/>
                        <a:t>16</a:t>
                      </a:r>
                    </a:p>
                  </a:txBody>
                  <a:tcPr marL="100584" marR="100584" marT="50292" marB="50292" anchor="ctr">
                    <a:noFill/>
                  </a:tcPr>
                </a:tc>
                <a:extLst>
                  <a:ext uri="{0D108BD9-81ED-4DB2-BD59-A6C34878D82A}">
                    <a16:rowId xmlns:a16="http://schemas.microsoft.com/office/drawing/2014/main" val="1559276787"/>
                  </a:ext>
                </a:extLst>
              </a:tr>
              <a:tr h="404394">
                <a:tc>
                  <a:txBody>
                    <a:bodyPr/>
                    <a:lstStyle/>
                    <a:p>
                      <a:pPr algn="r"/>
                      <a:r>
                        <a:rPr lang="en-US" sz="1300" dirty="0"/>
                        <a:t>Smartcookies</a:t>
                      </a:r>
                    </a:p>
                  </a:txBody>
                  <a:tcPr marL="100584" marR="100584" marT="50292" marB="50292" anchor="ctr">
                    <a:noFill/>
                  </a:tcPr>
                </a:tc>
                <a:tc>
                  <a:txBody>
                    <a:bodyPr/>
                    <a:lstStyle/>
                    <a:p>
                      <a:pPr algn="l"/>
                      <a:r>
                        <a:rPr lang="en-US" sz="1300" dirty="0"/>
                        <a:t>20</a:t>
                      </a:r>
                    </a:p>
                  </a:txBody>
                  <a:tcPr marL="100584" marR="100584" marT="50292" marB="50292" anchor="ctr">
                    <a:noFill/>
                  </a:tcPr>
                </a:tc>
                <a:extLst>
                  <a:ext uri="{0D108BD9-81ED-4DB2-BD59-A6C34878D82A}">
                    <a16:rowId xmlns:a16="http://schemas.microsoft.com/office/drawing/2014/main" val="3228811894"/>
                  </a:ext>
                </a:extLst>
              </a:tr>
              <a:tr h="404394">
                <a:tc>
                  <a:txBody>
                    <a:bodyPr/>
                    <a:lstStyle/>
                    <a:p>
                      <a:pPr algn="r"/>
                      <a:r>
                        <a:rPr lang="en-US" sz="1300" dirty="0"/>
                        <a:t>Digital Cookie (DC24 Cloud) </a:t>
                      </a:r>
                    </a:p>
                  </a:txBody>
                  <a:tcPr marL="100584" marR="100584" marT="50292" marB="50292" anchor="ctr">
                    <a:noFill/>
                  </a:tcPr>
                </a:tc>
                <a:tc>
                  <a:txBody>
                    <a:bodyPr/>
                    <a:lstStyle/>
                    <a:p>
                      <a:pPr algn="l"/>
                      <a:r>
                        <a:rPr lang="en-US" sz="1300" dirty="0"/>
                        <a:t>21</a:t>
                      </a:r>
                    </a:p>
                  </a:txBody>
                  <a:tcPr marL="100584" marR="100584" marT="50292" marB="50292" anchor="ctr">
                    <a:noFill/>
                  </a:tcPr>
                </a:tc>
                <a:extLst>
                  <a:ext uri="{0D108BD9-81ED-4DB2-BD59-A6C34878D82A}">
                    <a16:rowId xmlns:a16="http://schemas.microsoft.com/office/drawing/2014/main" val="3280288858"/>
                  </a:ext>
                </a:extLst>
              </a:tr>
              <a:tr h="404394">
                <a:tc>
                  <a:txBody>
                    <a:bodyPr/>
                    <a:lstStyle/>
                    <a:p>
                      <a:pPr algn="r"/>
                      <a:r>
                        <a:rPr lang="en-US" sz="1300" dirty="0"/>
                        <a:t>Promising Practices </a:t>
                      </a:r>
                    </a:p>
                  </a:txBody>
                  <a:tcPr marL="100584" marR="100584" marT="50292" marB="50292" anchor="ctr">
                    <a:noFill/>
                  </a:tcPr>
                </a:tc>
                <a:tc>
                  <a:txBody>
                    <a:bodyPr/>
                    <a:lstStyle/>
                    <a:p>
                      <a:pPr algn="l"/>
                      <a:r>
                        <a:rPr lang="en-US" sz="1300" dirty="0"/>
                        <a:t>22</a:t>
                      </a:r>
                    </a:p>
                  </a:txBody>
                  <a:tcPr marL="100584" marR="100584" marT="50292" marB="50292" anchor="ctr">
                    <a:noFill/>
                  </a:tcPr>
                </a:tc>
                <a:extLst>
                  <a:ext uri="{0D108BD9-81ED-4DB2-BD59-A6C34878D82A}">
                    <a16:rowId xmlns:a16="http://schemas.microsoft.com/office/drawing/2014/main" val="1944305839"/>
                  </a:ext>
                </a:extLst>
              </a:tr>
              <a:tr h="404394">
                <a:tc>
                  <a:txBody>
                    <a:bodyPr/>
                    <a:lstStyle/>
                    <a:p>
                      <a:pPr algn="r"/>
                      <a:r>
                        <a:rPr lang="en-US" sz="1300" dirty="0"/>
                        <a:t>Terms &amp; Definitions</a:t>
                      </a:r>
                    </a:p>
                  </a:txBody>
                  <a:tcPr marL="100584" marR="100584" marT="50292" marB="50292" anchor="ctr">
                    <a:noFill/>
                  </a:tcPr>
                </a:tc>
                <a:tc>
                  <a:txBody>
                    <a:bodyPr/>
                    <a:lstStyle/>
                    <a:p>
                      <a:pPr algn="l"/>
                      <a:r>
                        <a:rPr lang="en-US" sz="1300" dirty="0"/>
                        <a:t>23-26</a:t>
                      </a:r>
                    </a:p>
                  </a:txBody>
                  <a:tcPr marL="100584" marR="100584" marT="50292" marB="50292" anchor="ctr">
                    <a:noFill/>
                  </a:tcPr>
                </a:tc>
                <a:extLst>
                  <a:ext uri="{0D108BD9-81ED-4DB2-BD59-A6C34878D82A}">
                    <a16:rowId xmlns:a16="http://schemas.microsoft.com/office/drawing/2014/main" val="2404135926"/>
                  </a:ext>
                </a:extLst>
              </a:tr>
            </a:tbl>
          </a:graphicData>
        </a:graphic>
      </p:graphicFrame>
      <p:sp>
        <p:nvSpPr>
          <p:cNvPr id="5" name="TextBox 4">
            <a:extLst>
              <a:ext uri="{FF2B5EF4-FFF2-40B4-BE49-F238E27FC236}">
                <a16:creationId xmlns:a16="http://schemas.microsoft.com/office/drawing/2014/main" id="{1E9B23A8-ED93-41CD-999F-6B0AE24ED0BF}"/>
              </a:ext>
            </a:extLst>
          </p:cNvPr>
          <p:cNvSpPr txBox="1"/>
          <p:nvPr/>
        </p:nvSpPr>
        <p:spPr>
          <a:xfrm>
            <a:off x="658374" y="3757543"/>
            <a:ext cx="3248025" cy="1600438"/>
          </a:xfrm>
          <a:prstGeom prst="roundRect">
            <a:avLst/>
          </a:prstGeom>
          <a:solidFill>
            <a:srgbClr val="00ACBB"/>
          </a:solidFill>
        </p:spPr>
        <p:txBody>
          <a:bodyPr wrap="square" rtlCol="0">
            <a:spAutoFit/>
          </a:bodyPr>
          <a:lstStyle/>
          <a:p>
            <a:pPr algn="ctr"/>
            <a:r>
              <a:rPr lang="en-US" sz="1760" dirty="0"/>
              <a:t>This Girl Scout Cookie™ season, we are inspiring Girl Scouts® to own the magic that makes them unique and unstoppable! </a:t>
            </a:r>
          </a:p>
        </p:txBody>
      </p:sp>
      <p:pic>
        <p:nvPicPr>
          <p:cNvPr id="15" name="Picture 14">
            <a:extLst>
              <a:ext uri="{FF2B5EF4-FFF2-40B4-BE49-F238E27FC236}">
                <a16:creationId xmlns:a16="http://schemas.microsoft.com/office/drawing/2014/main" id="{7A2D9CA6-E5D7-40CE-882C-8AFA2258B0E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3484" y="5656223"/>
            <a:ext cx="3227826" cy="3873391"/>
          </a:xfrm>
          <a:prstGeom prst="rect">
            <a:avLst/>
          </a:prstGeom>
        </p:spPr>
      </p:pic>
      <p:pic>
        <p:nvPicPr>
          <p:cNvPr id="6" name="Picture 5">
            <a:extLst>
              <a:ext uri="{FF2B5EF4-FFF2-40B4-BE49-F238E27FC236}">
                <a16:creationId xmlns:a16="http://schemas.microsoft.com/office/drawing/2014/main" id="{98FEF68A-F065-4944-A63D-A460E3BED3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463" b="33464"/>
          <a:stretch/>
        </p:blipFill>
        <p:spPr>
          <a:xfrm>
            <a:off x="2057397" y="1819224"/>
            <a:ext cx="3657607" cy="1209691"/>
          </a:xfrm>
          <a:prstGeom prst="rect">
            <a:avLst/>
          </a:prstGeom>
        </p:spPr>
      </p:pic>
    </p:spTree>
    <p:extLst>
      <p:ext uri="{BB962C8B-B14F-4D97-AF65-F5344CB8AC3E}">
        <p14:creationId xmlns:p14="http://schemas.microsoft.com/office/powerpoint/2010/main" val="2604359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08E032-E0AE-4AA0-9D84-4B0B138DFD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87" b="5337"/>
          <a:stretch/>
        </p:blipFill>
        <p:spPr>
          <a:xfrm rot="5400000">
            <a:off x="2256663" y="5005985"/>
            <a:ext cx="3259074" cy="7725104"/>
          </a:xfrm>
          <a:prstGeom prst="rect">
            <a:avLst/>
          </a:prstGeom>
        </p:spPr>
      </p:pic>
      <p:pic>
        <p:nvPicPr>
          <p:cNvPr id="5" name="Picture 4">
            <a:extLst>
              <a:ext uri="{FF2B5EF4-FFF2-40B4-BE49-F238E27FC236}">
                <a16:creationId xmlns:a16="http://schemas.microsoft.com/office/drawing/2014/main" id="{D01F4C40-4F1F-4FE3-96D5-ABDCC0E57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221" y="517707"/>
            <a:ext cx="1797179" cy="1311093"/>
          </a:xfrm>
          <a:prstGeom prst="rect">
            <a:avLst/>
          </a:prstGeom>
        </p:spPr>
      </p:pic>
      <p:pic>
        <p:nvPicPr>
          <p:cNvPr id="7" name="Picture 6">
            <a:extLst>
              <a:ext uri="{FF2B5EF4-FFF2-40B4-BE49-F238E27FC236}">
                <a16:creationId xmlns:a16="http://schemas.microsoft.com/office/drawing/2014/main" id="{D233F702-4FDC-4688-8E02-96A5915E3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695" y="4482892"/>
            <a:ext cx="4934051" cy="3704529"/>
          </a:xfrm>
          <a:prstGeom prst="rect">
            <a:avLst/>
          </a:prstGeom>
          <a:ln w="28575">
            <a:solidFill>
              <a:srgbClr val="512D82"/>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86977D5-2788-44CB-A06B-F5CB5DB00927}"/>
              </a:ext>
            </a:extLst>
          </p:cNvPr>
          <p:cNvSpPr txBox="1"/>
          <p:nvPr/>
        </p:nvSpPr>
        <p:spPr>
          <a:xfrm>
            <a:off x="1419175" y="3920012"/>
            <a:ext cx="4934051" cy="338554"/>
          </a:xfrm>
          <a:prstGeom prst="rect">
            <a:avLst/>
          </a:prstGeom>
          <a:noFill/>
        </p:spPr>
        <p:txBody>
          <a:bodyPr wrap="square" rtlCol="0">
            <a:spAutoFit/>
          </a:bodyPr>
          <a:lstStyle/>
          <a:p>
            <a:pPr algn="ctr"/>
            <a:r>
              <a:rPr lang="en-US" sz="1600" b="1" dirty="0">
                <a:solidFill>
                  <a:srgbClr val="512D82"/>
                </a:solidFill>
                <a:highlight>
                  <a:srgbClr val="FFFF00"/>
                </a:highlight>
              </a:rPr>
              <a:t>Be on the lookout for this important email!</a:t>
            </a:r>
          </a:p>
        </p:txBody>
      </p:sp>
      <p:sp>
        <p:nvSpPr>
          <p:cNvPr id="11" name="TextBox 10">
            <a:extLst>
              <a:ext uri="{FF2B5EF4-FFF2-40B4-BE49-F238E27FC236}">
                <a16:creationId xmlns:a16="http://schemas.microsoft.com/office/drawing/2014/main" id="{C7156B11-A419-480A-8744-B0B5B4CFD843}"/>
              </a:ext>
            </a:extLst>
          </p:cNvPr>
          <p:cNvSpPr txBox="1"/>
          <p:nvPr/>
        </p:nvSpPr>
        <p:spPr>
          <a:xfrm rot="644653">
            <a:off x="4211893" y="4538202"/>
            <a:ext cx="3048000" cy="510778"/>
          </a:xfrm>
          <a:prstGeom prst="roundRect">
            <a:avLst/>
          </a:prstGeom>
          <a:solidFill>
            <a:srgbClr val="512D82"/>
          </a:solidFill>
        </p:spPr>
        <p:txBody>
          <a:bodyPr wrap="square" rtlCol="0">
            <a:spAutoFit/>
          </a:bodyPr>
          <a:lstStyle/>
          <a:p>
            <a:pPr algn="ctr"/>
            <a:r>
              <a:rPr lang="en-US" sz="1200" dirty="0">
                <a:solidFill>
                  <a:schemeClr val="bg1"/>
                </a:solidFill>
              </a:rPr>
              <a:t>Add </a:t>
            </a:r>
            <a:r>
              <a:rPr lang="en-US" sz="1200" u="sng" dirty="0">
                <a:solidFill>
                  <a:schemeClr val="bg1"/>
                </a:solidFill>
              </a:rPr>
              <a:t>noreply@abcsmartcookies.com </a:t>
            </a:r>
          </a:p>
          <a:p>
            <a:pPr algn="ctr"/>
            <a:r>
              <a:rPr lang="en-US" sz="1200" dirty="0">
                <a:solidFill>
                  <a:schemeClr val="bg1"/>
                </a:solidFill>
              </a:rPr>
              <a:t>to your safe sender list!</a:t>
            </a:r>
          </a:p>
        </p:txBody>
      </p:sp>
      <p:sp>
        <p:nvSpPr>
          <p:cNvPr id="12" name="TextBox 11">
            <a:extLst>
              <a:ext uri="{FF2B5EF4-FFF2-40B4-BE49-F238E27FC236}">
                <a16:creationId xmlns:a16="http://schemas.microsoft.com/office/drawing/2014/main" id="{BF0A5A3A-65E5-48A3-BC52-7EEB145FC6E8}"/>
              </a:ext>
            </a:extLst>
          </p:cNvPr>
          <p:cNvSpPr txBox="1"/>
          <p:nvPr/>
        </p:nvSpPr>
        <p:spPr>
          <a:xfrm>
            <a:off x="47296" y="2103213"/>
            <a:ext cx="3373508" cy="1401987"/>
          </a:xfrm>
          <a:prstGeom prst="rect">
            <a:avLst/>
          </a:prstGeom>
          <a:noFill/>
        </p:spPr>
        <p:txBody>
          <a:bodyPr wrap="square" rtlCol="0">
            <a:spAutoFit/>
          </a:bodyPr>
          <a:lstStyle/>
          <a:p>
            <a:pPr algn="ctr"/>
            <a:r>
              <a:rPr lang="en-US" dirty="0"/>
              <a:t>ABC Bakers provides YouTube training videos to guide you every step of the way!  </a:t>
            </a:r>
          </a:p>
          <a:p>
            <a:pPr algn="ctr"/>
            <a:r>
              <a:rPr lang="en-US" dirty="0"/>
              <a:t>Training can be accessed directly from </a:t>
            </a:r>
          </a:p>
          <a:p>
            <a:pPr algn="ctr"/>
            <a:r>
              <a:rPr lang="en-US" sz="1050" dirty="0">
                <a:hlinkClick r:id="rId5"/>
              </a:rPr>
              <a:t>www.abcsmartcookies.com/safety-and-training</a:t>
            </a:r>
            <a:r>
              <a:rPr lang="en-US" sz="1050" dirty="0"/>
              <a:t> </a:t>
            </a:r>
            <a:endParaRPr lang="en-US" sz="1400" dirty="0"/>
          </a:p>
        </p:txBody>
      </p:sp>
      <p:pic>
        <p:nvPicPr>
          <p:cNvPr id="14" name="Picture 13">
            <a:extLst>
              <a:ext uri="{FF2B5EF4-FFF2-40B4-BE49-F238E27FC236}">
                <a16:creationId xmlns:a16="http://schemas.microsoft.com/office/drawing/2014/main" id="{3AE696CB-7A9A-448F-A965-76B5EA5E28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49" t="20605" b="3030"/>
          <a:stretch/>
        </p:blipFill>
        <p:spPr>
          <a:xfrm rot="16200000">
            <a:off x="3849001" y="-13445"/>
            <a:ext cx="3378200" cy="4011398"/>
          </a:xfrm>
          <a:prstGeom prst="roundRect">
            <a:avLst/>
          </a:prstGeom>
        </p:spPr>
      </p:pic>
    </p:spTree>
    <p:extLst>
      <p:ext uri="{BB962C8B-B14F-4D97-AF65-F5344CB8AC3E}">
        <p14:creationId xmlns:p14="http://schemas.microsoft.com/office/powerpoint/2010/main" val="158112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ABD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1C747A-670D-4AC9-A37A-823B9F531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100" y="194191"/>
            <a:ext cx="3886200" cy="1314953"/>
          </a:xfrm>
          <a:prstGeom prst="rect">
            <a:avLst/>
          </a:prstGeom>
        </p:spPr>
      </p:pic>
      <p:sp>
        <p:nvSpPr>
          <p:cNvPr id="4" name="Title 1"/>
          <p:cNvSpPr>
            <a:spLocks noGrp="1"/>
          </p:cNvSpPr>
          <p:nvPr>
            <p:ph type="title"/>
          </p:nvPr>
        </p:nvSpPr>
        <p:spPr>
          <a:xfrm>
            <a:off x="1943100" y="381000"/>
            <a:ext cx="3886200" cy="1229360"/>
          </a:xfrm>
          <a:prstGeom prst="roundRect">
            <a:avLst/>
          </a:prstGeom>
          <a:noFill/>
          <a:ln>
            <a:noFill/>
          </a:ln>
        </p:spPr>
        <p:txBody>
          <a:bodyPr>
            <a:normAutofit/>
          </a:bodyPr>
          <a:lstStyle/>
          <a:p>
            <a:pPr algn="ctr"/>
            <a:r>
              <a:rPr lang="en-US" sz="2800" dirty="0">
                <a:solidFill>
                  <a:srgbClr val="00B451"/>
                </a:solidFill>
                <a:latin typeface="+mn-lt"/>
              </a:rPr>
              <a:t>Digital Cookie®</a:t>
            </a:r>
          </a:p>
        </p:txBody>
      </p:sp>
      <p:pic>
        <p:nvPicPr>
          <p:cNvPr id="7" name="Picture 6">
            <a:extLst>
              <a:ext uri="{FF2B5EF4-FFF2-40B4-BE49-F238E27FC236}">
                <a16:creationId xmlns:a16="http://schemas.microsoft.com/office/drawing/2014/main" id="{E7F27874-9C87-4B77-BFBD-6AA86092B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626" y="4119520"/>
            <a:ext cx="3886200" cy="2590800"/>
          </a:xfrm>
          <a:prstGeom prst="roundRect">
            <a:avLst/>
          </a:prstGeom>
        </p:spPr>
      </p:pic>
      <p:sp>
        <p:nvSpPr>
          <p:cNvPr id="8" name="TextBox 7">
            <a:extLst>
              <a:ext uri="{FF2B5EF4-FFF2-40B4-BE49-F238E27FC236}">
                <a16:creationId xmlns:a16="http://schemas.microsoft.com/office/drawing/2014/main" id="{D80AAA0D-F687-4B8E-AB85-517BAB51039B}"/>
              </a:ext>
            </a:extLst>
          </p:cNvPr>
          <p:cNvSpPr txBox="1"/>
          <p:nvPr/>
        </p:nvSpPr>
        <p:spPr>
          <a:xfrm>
            <a:off x="333375" y="1734777"/>
            <a:ext cx="7105650" cy="2111216"/>
          </a:xfrm>
          <a:prstGeom prst="roundRect">
            <a:avLst/>
          </a:prstGeom>
          <a:solidFill>
            <a:schemeClr val="bg1"/>
          </a:solidFill>
        </p:spPr>
        <p:txBody>
          <a:bodyPr wrap="square" rtlCol="0">
            <a:spAutoFit/>
          </a:bodyPr>
          <a:lstStyle/>
          <a:p>
            <a:pPr>
              <a:spcAft>
                <a:spcPts val="600"/>
              </a:spcAft>
            </a:pPr>
            <a:r>
              <a:rPr lang="en-US" sz="1200" dirty="0"/>
              <a:t>Exciting news, your online Girl Scout Cookie® sales platform is getting a revamp! We’re moving your online cookie sales to a platform called </a:t>
            </a:r>
            <a:r>
              <a:rPr lang="en-US" sz="1200" b="1" dirty="0"/>
              <a:t>Digital Cookie®</a:t>
            </a:r>
            <a:r>
              <a:rPr lang="en-US" sz="1200" dirty="0"/>
              <a:t>. Going forward, you will be using the new Digital Cookie application to sell cookies to customers online, track progress towards a goal, and manage sales. Selling Girl Scout Cookies® online and reaching your goals just got easier!</a:t>
            </a:r>
          </a:p>
          <a:p>
            <a:pPr>
              <a:spcAft>
                <a:spcPts val="600"/>
              </a:spcAft>
            </a:pPr>
            <a:r>
              <a:rPr lang="en-US" sz="1200" i="1" dirty="0"/>
              <a:t>Please note:</a:t>
            </a:r>
            <a:r>
              <a:rPr lang="en-US" sz="1200" dirty="0"/>
              <a:t> Troop leaders and volunteers will still utilize Smart Cookies™ for cookie business management tasks like sourcing additional cookies for the troop and allocating cookie sales.</a:t>
            </a:r>
          </a:p>
          <a:p>
            <a:pPr>
              <a:spcAft>
                <a:spcPts val="600"/>
              </a:spcAft>
            </a:pPr>
            <a:r>
              <a:rPr lang="en-US" sz="1200" b="1" dirty="0"/>
              <a:t>Digital Cookie® features make selling cookies a fun, universal experience for all entrepreneurs.</a:t>
            </a:r>
            <a:endParaRPr lang="en-US" sz="1200" dirty="0"/>
          </a:p>
        </p:txBody>
      </p:sp>
      <p:sp>
        <p:nvSpPr>
          <p:cNvPr id="9" name="TextBox 8">
            <a:extLst>
              <a:ext uri="{FF2B5EF4-FFF2-40B4-BE49-F238E27FC236}">
                <a16:creationId xmlns:a16="http://schemas.microsoft.com/office/drawing/2014/main" id="{6AB36991-90A2-4C50-B629-B244F797E0A7}"/>
              </a:ext>
            </a:extLst>
          </p:cNvPr>
          <p:cNvSpPr txBox="1"/>
          <p:nvPr/>
        </p:nvSpPr>
        <p:spPr>
          <a:xfrm>
            <a:off x="364396" y="4509552"/>
            <a:ext cx="2933700" cy="4786848"/>
          </a:xfrm>
          <a:prstGeom prst="roundRect">
            <a:avLst/>
          </a:prstGeom>
          <a:solidFill>
            <a:schemeClr val="bg1"/>
          </a:solidFill>
        </p:spPr>
        <p:txBody>
          <a:bodyPr wrap="square" rtlCol="0">
            <a:spAutoFit/>
          </a:bodyPr>
          <a:lstStyle/>
          <a:p>
            <a:r>
              <a:rPr lang="en-US" sz="1200" b="1" dirty="0"/>
              <a:t>For Girl Scouts/Troops:</a:t>
            </a:r>
          </a:p>
          <a:p>
            <a:pPr marL="285750" indent="-285750">
              <a:buFont typeface="Arial" panose="020B0604020202020204" pitchFamily="34" charset="0"/>
              <a:buChar char="•"/>
            </a:pPr>
            <a:r>
              <a:rPr lang="en-US" sz="1200" dirty="0"/>
              <a:t>Customizable Girl Scout pages allow customers to read your story and sales pitch and view your profile image or video.</a:t>
            </a:r>
          </a:p>
          <a:p>
            <a:pPr marL="285750" indent="-285750">
              <a:buFont typeface="Arial" panose="020B0604020202020204" pitchFamily="34" charset="0"/>
              <a:buChar char="•"/>
            </a:pPr>
            <a:r>
              <a:rPr lang="en-US" sz="1200" dirty="0"/>
              <a:t>Troops can customize their site with the same marketing tools available on a Girl Scout's site with stories, sales pitches, a photo or a video.</a:t>
            </a:r>
          </a:p>
          <a:p>
            <a:pPr marL="285750" indent="-285750">
              <a:buFont typeface="Arial" panose="020B0604020202020204" pitchFamily="34" charset="0"/>
              <a:buChar char="•"/>
            </a:pPr>
            <a:r>
              <a:rPr lang="en-US" sz="1200" dirty="0"/>
              <a:t>Cookie Business Badges and Family Entrepreneur Pin requirements are integrated into the system to reinforce the importance of badge work and the Girl Scout experience within the cookie program.</a:t>
            </a:r>
          </a:p>
          <a:p>
            <a:pPr marL="285750" indent="-285750">
              <a:buFont typeface="Arial" panose="020B0604020202020204" pitchFamily="34" charset="0"/>
              <a:buChar char="•"/>
            </a:pPr>
            <a:r>
              <a:rPr lang="en-US" sz="1200" dirty="0"/>
              <a:t>Girl Scouts can send "cheers" to one another by choosing from an assortment of encouraging and congratulatory images.</a:t>
            </a:r>
          </a:p>
          <a:p>
            <a:pPr marL="285750" indent="-285750">
              <a:buFont typeface="Arial" panose="020B0604020202020204" pitchFamily="34" charset="0"/>
              <a:buChar char="•"/>
            </a:pPr>
            <a:r>
              <a:rPr lang="en-US" sz="1200" dirty="0"/>
              <a:t>Girl Scouts can make sales on the go at cookie booths</a:t>
            </a:r>
          </a:p>
        </p:txBody>
      </p:sp>
      <p:sp>
        <p:nvSpPr>
          <p:cNvPr id="14" name="Rectangle: Rounded Corners 13">
            <a:extLst>
              <a:ext uri="{FF2B5EF4-FFF2-40B4-BE49-F238E27FC236}">
                <a16:creationId xmlns:a16="http://schemas.microsoft.com/office/drawing/2014/main" id="{1F86EB0C-28A9-44B3-B6A6-3E7BB946460F}"/>
              </a:ext>
            </a:extLst>
          </p:cNvPr>
          <p:cNvSpPr/>
          <p:nvPr/>
        </p:nvSpPr>
        <p:spPr>
          <a:xfrm>
            <a:off x="3515626" y="6983847"/>
            <a:ext cx="3886200" cy="2758202"/>
          </a:xfrm>
          <a:prstGeom prst="roundRect">
            <a:avLst/>
          </a:prstGeom>
          <a:solidFill>
            <a:schemeClr val="bg1"/>
          </a:solidFill>
        </p:spPr>
        <p:txBody>
          <a:bodyPr wrap="square">
            <a:spAutoFit/>
          </a:bodyPr>
          <a:lstStyle/>
          <a:p>
            <a:r>
              <a:rPr lang="en-US" sz="1200" b="1" dirty="0"/>
              <a:t>For Parents:</a:t>
            </a:r>
            <a:endParaRPr lang="en-US" sz="1200" dirty="0"/>
          </a:p>
          <a:p>
            <a:pPr marL="285750" lvl="0" indent="-285750">
              <a:buFont typeface="Arial" panose="020B0604020202020204" pitchFamily="34" charset="0"/>
              <a:buChar char="•"/>
            </a:pPr>
            <a:r>
              <a:rPr lang="en-US" sz="1200" dirty="0"/>
              <a:t>The option to turn girl delivery off for customers based on family preferences and cookie availability.</a:t>
            </a:r>
          </a:p>
          <a:p>
            <a:pPr marL="285750" lvl="0" indent="-285750">
              <a:buFont typeface="Arial" panose="020B0604020202020204" pitchFamily="34" charset="0"/>
              <a:buChar char="•"/>
            </a:pPr>
            <a:r>
              <a:rPr lang="en-US" sz="1200" dirty="0"/>
              <a:t>The ability to turn cookie varieties on or off to match available inventory.</a:t>
            </a:r>
          </a:p>
          <a:p>
            <a:r>
              <a:rPr lang="en-US" sz="1200" b="1" dirty="0"/>
              <a:t>For Consumers:</a:t>
            </a:r>
            <a:endParaRPr lang="en-US" sz="1200" dirty="0"/>
          </a:p>
          <a:p>
            <a:pPr marL="285750" lvl="0" indent="-285750">
              <a:buFont typeface="Arial" panose="020B0604020202020204" pitchFamily="34" charset="0"/>
              <a:buChar char="•"/>
            </a:pPr>
            <a:r>
              <a:rPr lang="en-US" sz="1200" dirty="0"/>
              <a:t>Customers can order and pay for cookies online and pick them up at a booth.</a:t>
            </a:r>
          </a:p>
          <a:p>
            <a:pPr marL="285750" lvl="0" indent="-285750">
              <a:buFont typeface="Arial" panose="020B0604020202020204" pitchFamily="34" charset="0"/>
              <a:buChar char="•"/>
            </a:pPr>
            <a:r>
              <a:rPr lang="en-US" sz="1200" dirty="0"/>
              <a:t>All consumers will have the same checkout process when using an individual Girl Scout or troop link, ensuring a unified experience across the Girl Scout brand.</a:t>
            </a:r>
          </a:p>
        </p:txBody>
      </p:sp>
    </p:spTree>
    <p:extLst>
      <p:ext uri="{BB962C8B-B14F-4D97-AF65-F5344CB8AC3E}">
        <p14:creationId xmlns:p14="http://schemas.microsoft.com/office/powerpoint/2010/main" val="3833201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523240"/>
            <a:ext cx="6995160" cy="1229360"/>
          </a:xfrm>
          <a:prstGeom prst="plaque">
            <a:avLst/>
          </a:prstGeom>
          <a:solidFill>
            <a:srgbClr val="FD329E"/>
          </a:solidFill>
        </p:spPr>
        <p:txBody>
          <a:bodyPr>
            <a:normAutofit/>
          </a:bodyPr>
          <a:lstStyle/>
          <a:p>
            <a:pPr algn="ctr"/>
            <a:r>
              <a:rPr lang="en-US" sz="3600" b="0" dirty="0">
                <a:solidFill>
                  <a:schemeClr val="tx1"/>
                </a:solidFill>
                <a:latin typeface="Girl Scout Text Book" panose="02020003000000000000" pitchFamily="18" charset="0"/>
              </a:rPr>
              <a:t>DC24 Cloud / Digital Cookie</a:t>
            </a:r>
          </a:p>
        </p:txBody>
      </p:sp>
      <p:sp>
        <p:nvSpPr>
          <p:cNvPr id="5" name="Content Placeholder 4">
            <a:extLst>
              <a:ext uri="{FF2B5EF4-FFF2-40B4-BE49-F238E27FC236}">
                <a16:creationId xmlns:a16="http://schemas.microsoft.com/office/drawing/2014/main" id="{8F043F84-FBE4-485E-BBEA-9B44840FCF31}"/>
              </a:ext>
            </a:extLst>
          </p:cNvPr>
          <p:cNvSpPr>
            <a:spLocks noGrp="1"/>
          </p:cNvSpPr>
          <p:nvPr>
            <p:ph sz="quarter" idx="10"/>
          </p:nvPr>
        </p:nvSpPr>
        <p:spPr>
          <a:xfrm>
            <a:off x="388620" y="2024380"/>
            <a:ext cx="6995160" cy="7040880"/>
          </a:xfrm>
        </p:spPr>
        <p:txBody>
          <a:bodyPr>
            <a:normAutofit/>
          </a:bodyPr>
          <a:lstStyle/>
          <a:p>
            <a:endParaRPr lang="en-US" sz="1600" dirty="0"/>
          </a:p>
          <a:p>
            <a:pPr marL="0" indent="0">
              <a:buNone/>
            </a:pPr>
            <a:r>
              <a:rPr lang="en-US" sz="2000" dirty="0"/>
              <a:t>DC24 Cloud will open on a varied schedule based on the volunteer or parent/caregiver role. You will receive an email from (</a:t>
            </a:r>
            <a:r>
              <a:rPr lang="en-US" sz="2000" dirty="0">
                <a:hlinkClick r:id="rId3"/>
              </a:rPr>
              <a:t>email@email.girlscouts.org</a:t>
            </a:r>
            <a:r>
              <a:rPr lang="en-US" sz="2000" dirty="0"/>
              <a:t>) when you are in the system. You must read and accept the Terms and Conditions. </a:t>
            </a:r>
          </a:p>
          <a:p>
            <a:r>
              <a:rPr lang="en-US" sz="1600" dirty="0"/>
              <a:t>Access dates are listed on the cookie calendar.</a:t>
            </a:r>
            <a:endParaRPr lang="en-US" sz="2000" dirty="0"/>
          </a:p>
          <a:p>
            <a:pPr marL="0" indent="0">
              <a:buNone/>
            </a:pPr>
            <a:r>
              <a:rPr lang="en-US" sz="2000" dirty="0"/>
              <a:t>Rather than bring you back for another training, we have posted all the DC24 Cloud resources on our website. We will continue to add more resources and training videos as they are released by GSUSA. </a:t>
            </a:r>
          </a:p>
          <a:p>
            <a:pPr marL="0" indent="0">
              <a:buNone/>
            </a:pPr>
            <a:r>
              <a:rPr lang="en-US" sz="2000" dirty="0"/>
              <a:t>Continue to check the website to get your questions answered regarding DC24 Cloud as you use and go through the system. </a:t>
            </a:r>
          </a:p>
          <a:p>
            <a:pPr marL="0" indent="0">
              <a:buNone/>
            </a:pPr>
            <a:r>
              <a:rPr lang="en-US" sz="2000" dirty="0"/>
              <a:t> </a:t>
            </a:r>
          </a:p>
          <a:p>
            <a:endParaRPr lang="en-US" sz="1600" dirty="0"/>
          </a:p>
        </p:txBody>
      </p:sp>
      <p:pic>
        <p:nvPicPr>
          <p:cNvPr id="4" name="Picture 3">
            <a:extLst>
              <a:ext uri="{FF2B5EF4-FFF2-40B4-BE49-F238E27FC236}">
                <a16:creationId xmlns:a16="http://schemas.microsoft.com/office/drawing/2014/main" id="{0C957E4B-9277-47DA-BC72-AD01340F7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69778">
            <a:off x="-248086" y="7039064"/>
            <a:ext cx="2743206" cy="2743206"/>
          </a:xfrm>
          <a:prstGeom prst="rect">
            <a:avLst/>
          </a:prstGeom>
        </p:spPr>
      </p:pic>
      <p:pic>
        <p:nvPicPr>
          <p:cNvPr id="7" name="Picture 6">
            <a:extLst>
              <a:ext uri="{FF2B5EF4-FFF2-40B4-BE49-F238E27FC236}">
                <a16:creationId xmlns:a16="http://schemas.microsoft.com/office/drawing/2014/main" id="{056F6E0F-AC7E-4986-9F46-652C8C4EA3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499" y="6100624"/>
            <a:ext cx="1828800" cy="1828800"/>
          </a:xfrm>
          <a:prstGeom prst="rect">
            <a:avLst/>
          </a:prstGeom>
        </p:spPr>
      </p:pic>
      <p:sp>
        <p:nvSpPr>
          <p:cNvPr id="6" name="TextBox 5">
            <a:extLst>
              <a:ext uri="{FF2B5EF4-FFF2-40B4-BE49-F238E27FC236}">
                <a16:creationId xmlns:a16="http://schemas.microsoft.com/office/drawing/2014/main" id="{F7F73F2F-0E94-A682-076C-EFE66EC5B2E1}"/>
              </a:ext>
            </a:extLst>
          </p:cNvPr>
          <p:cNvSpPr txBox="1"/>
          <p:nvPr/>
        </p:nvSpPr>
        <p:spPr>
          <a:xfrm>
            <a:off x="1858412" y="7015024"/>
            <a:ext cx="3856588" cy="1983941"/>
          </a:xfrm>
          <a:prstGeom prst="rect">
            <a:avLst/>
          </a:prstGeom>
          <a:noFill/>
        </p:spPr>
        <p:txBody>
          <a:bodyPr wrap="square" rtlCol="0">
            <a:spAutoFit/>
          </a:bodyPr>
          <a:lstStyle/>
          <a:p>
            <a:r>
              <a:rPr lang="en-US" sz="1800" b="1" dirty="0"/>
              <a:t>Go to GSCM.ORG/Cookies</a:t>
            </a:r>
          </a:p>
          <a:p>
            <a:r>
              <a:rPr lang="en-US" sz="1800" b="1" dirty="0"/>
              <a:t>Forms &amp; Documents </a:t>
            </a:r>
          </a:p>
          <a:p>
            <a:endParaRPr lang="en-US" sz="1800" dirty="0"/>
          </a:p>
          <a:p>
            <a:pPr marL="285750" indent="-285750">
              <a:buFont typeface="Arial" panose="020B0604020202020204" pitchFamily="34" charset="0"/>
              <a:buChar char="•"/>
            </a:pPr>
            <a:r>
              <a:rPr lang="en-US" sz="1800" dirty="0"/>
              <a:t>FAQ’s</a:t>
            </a:r>
          </a:p>
          <a:p>
            <a:pPr marL="285750" indent="-285750">
              <a:buFont typeface="Arial" panose="020B0604020202020204" pitchFamily="34" charset="0"/>
              <a:buChar char="•"/>
            </a:pPr>
            <a:r>
              <a:rPr lang="en-US" sz="1800" dirty="0"/>
              <a:t>Tip Sheets (based on user role)</a:t>
            </a:r>
          </a:p>
          <a:p>
            <a:pPr marL="285750" indent="-285750">
              <a:buFont typeface="Arial" panose="020B0604020202020204" pitchFamily="34" charset="0"/>
              <a:buChar char="•"/>
            </a:pPr>
            <a:r>
              <a:rPr lang="en-US" sz="1800" dirty="0"/>
              <a:t>Training videos</a:t>
            </a:r>
          </a:p>
          <a:p>
            <a:endParaRPr lang="en-US" dirty="0"/>
          </a:p>
        </p:txBody>
      </p:sp>
    </p:spTree>
    <p:extLst>
      <p:ext uri="{BB962C8B-B14F-4D97-AF65-F5344CB8AC3E}">
        <p14:creationId xmlns:p14="http://schemas.microsoft.com/office/powerpoint/2010/main" val="311406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523240"/>
            <a:ext cx="6995160" cy="1229360"/>
          </a:xfrm>
          <a:prstGeom prst="plaque">
            <a:avLst/>
          </a:prstGeom>
          <a:solidFill>
            <a:srgbClr val="FD329E"/>
          </a:solidFill>
        </p:spPr>
        <p:txBody>
          <a:bodyPr>
            <a:normAutofit/>
          </a:bodyPr>
          <a:lstStyle/>
          <a:p>
            <a:pPr algn="ctr"/>
            <a:r>
              <a:rPr lang="en-US" sz="3600" b="0" dirty="0">
                <a:solidFill>
                  <a:schemeClr val="tx1"/>
                </a:solidFill>
                <a:latin typeface="Girl Scout Text Book" panose="02020003000000000000" pitchFamily="18" charset="0"/>
              </a:rPr>
              <a:t>Promising Practices</a:t>
            </a:r>
          </a:p>
        </p:txBody>
      </p:sp>
      <p:sp>
        <p:nvSpPr>
          <p:cNvPr id="5" name="Content Placeholder 4">
            <a:extLst>
              <a:ext uri="{FF2B5EF4-FFF2-40B4-BE49-F238E27FC236}">
                <a16:creationId xmlns:a16="http://schemas.microsoft.com/office/drawing/2014/main" id="{8F043F84-FBE4-485E-BBEA-9B44840FCF31}"/>
              </a:ext>
            </a:extLst>
          </p:cNvPr>
          <p:cNvSpPr>
            <a:spLocks noGrp="1"/>
          </p:cNvSpPr>
          <p:nvPr>
            <p:ph sz="quarter" idx="10"/>
          </p:nvPr>
        </p:nvSpPr>
        <p:spPr>
          <a:xfrm>
            <a:off x="388620" y="2024380"/>
            <a:ext cx="6995160" cy="7040880"/>
          </a:xfrm>
        </p:spPr>
        <p:txBody>
          <a:bodyPr>
            <a:normAutofit/>
          </a:bodyPr>
          <a:lstStyle/>
          <a:p>
            <a:endParaRPr lang="en-US" sz="1600" dirty="0"/>
          </a:p>
          <a:p>
            <a:r>
              <a:rPr lang="en-US" sz="1600" dirty="0"/>
              <a:t>Set a goal, both a troop goal and a personal goal. </a:t>
            </a:r>
          </a:p>
          <a:p>
            <a:r>
              <a:rPr lang="en-US" sz="1600" dirty="0"/>
              <a:t>Hold a cookie kickoff meeting to build excitement and use the Cookie Rally guide for fun ideas.  </a:t>
            </a:r>
          </a:p>
          <a:p>
            <a:r>
              <a:rPr lang="en-US" sz="1600" dirty="0"/>
              <a:t>Hold a parent/caregiver meeting to discuss cookie sale goals and how the troop plans to reach them. Ask for parent involvement to help reach those goals. </a:t>
            </a:r>
          </a:p>
          <a:p>
            <a:r>
              <a:rPr lang="en-US" sz="1600" dirty="0"/>
              <a:t>Go over the safety guidelines (page 8). </a:t>
            </a:r>
          </a:p>
          <a:p>
            <a:r>
              <a:rPr lang="en-US" sz="1600" dirty="0"/>
              <a:t>Discuss ways to participate (page 12).</a:t>
            </a:r>
          </a:p>
          <a:p>
            <a:r>
              <a:rPr lang="en-US" sz="1600" dirty="0"/>
              <a:t>Discuss deadlines and the importance in meeting them (page 6). </a:t>
            </a:r>
          </a:p>
          <a:p>
            <a:r>
              <a:rPr lang="en-US" sz="1600" dirty="0"/>
              <a:t>Set up troop booths so girls can enjoy the activity together.</a:t>
            </a:r>
          </a:p>
          <a:p>
            <a:r>
              <a:rPr lang="en-US" sz="1600" dirty="0"/>
              <a:t>Make posters showing your troop goals and service projects. Customers love to support what you are doing! </a:t>
            </a:r>
          </a:p>
          <a:p>
            <a:r>
              <a:rPr lang="en-US" sz="1600" dirty="0"/>
              <a:t>Try upselling – when a customer buys a box or two, ask them to buy another box to donate to </a:t>
            </a:r>
            <a:r>
              <a:rPr lang="en-US" sz="1600" i="1" dirty="0"/>
              <a:t>Cookies From The Heart</a:t>
            </a:r>
            <a:r>
              <a:rPr lang="en-US" sz="1600" dirty="0"/>
              <a:t>, which provides cookies to military personnel and hometown heroes. </a:t>
            </a:r>
          </a:p>
          <a:p>
            <a:r>
              <a:rPr lang="en-US" sz="1600" dirty="0"/>
              <a:t>Participate for the entire sale period.</a:t>
            </a:r>
          </a:p>
          <a:p>
            <a:r>
              <a:rPr lang="en-US" sz="1600" dirty="0"/>
              <a:t>Use resources on the websites at GSCM and ABC Baker.  </a:t>
            </a:r>
          </a:p>
          <a:p>
            <a:r>
              <a:rPr lang="en-US" sz="1600" dirty="0"/>
              <a:t> When in doubt, ask your Service Unit Cookie Manager. They are there to support you throughout the sale. </a:t>
            </a:r>
          </a:p>
          <a:p>
            <a:endParaRPr lang="en-US" sz="1600" dirty="0"/>
          </a:p>
          <a:p>
            <a:endParaRPr lang="en-US" sz="1600" dirty="0"/>
          </a:p>
        </p:txBody>
      </p:sp>
      <p:pic>
        <p:nvPicPr>
          <p:cNvPr id="4" name="Picture 3">
            <a:extLst>
              <a:ext uri="{FF2B5EF4-FFF2-40B4-BE49-F238E27FC236}">
                <a16:creationId xmlns:a16="http://schemas.microsoft.com/office/drawing/2014/main" id="{0C957E4B-9277-47DA-BC72-AD01340F7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9778">
            <a:off x="-598607" y="-620599"/>
            <a:ext cx="2743206" cy="2743206"/>
          </a:xfrm>
          <a:prstGeom prst="rect">
            <a:avLst/>
          </a:prstGeom>
        </p:spPr>
      </p:pic>
      <p:pic>
        <p:nvPicPr>
          <p:cNvPr id="7" name="Picture 6">
            <a:extLst>
              <a:ext uri="{FF2B5EF4-FFF2-40B4-BE49-F238E27FC236}">
                <a16:creationId xmlns:a16="http://schemas.microsoft.com/office/drawing/2014/main" id="{056F6E0F-AC7E-4986-9F46-652C8C4EA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5"/>
            <a:ext cx="1828800" cy="1828800"/>
          </a:xfrm>
          <a:prstGeom prst="rect">
            <a:avLst/>
          </a:prstGeom>
        </p:spPr>
      </p:pic>
      <p:pic>
        <p:nvPicPr>
          <p:cNvPr id="3" name="Picture 2">
            <a:extLst>
              <a:ext uri="{FF2B5EF4-FFF2-40B4-BE49-F238E27FC236}">
                <a16:creationId xmlns:a16="http://schemas.microsoft.com/office/drawing/2014/main" id="{474C60F6-82B2-480E-7ED1-E071823AA4CC}"/>
              </a:ext>
            </a:extLst>
          </p:cNvPr>
          <p:cNvPicPr>
            <a:picLocks noChangeAspect="1"/>
          </p:cNvPicPr>
          <p:nvPr/>
        </p:nvPicPr>
        <p:blipFill>
          <a:blip r:embed="rId5"/>
          <a:stretch>
            <a:fillRect/>
          </a:stretch>
        </p:blipFill>
        <p:spPr>
          <a:xfrm>
            <a:off x="3896751" y="6324600"/>
            <a:ext cx="4572396" cy="4572396"/>
          </a:xfrm>
          <a:prstGeom prst="rect">
            <a:avLst/>
          </a:prstGeom>
        </p:spPr>
      </p:pic>
    </p:spTree>
    <p:extLst>
      <p:ext uri="{BB962C8B-B14F-4D97-AF65-F5344CB8AC3E}">
        <p14:creationId xmlns:p14="http://schemas.microsoft.com/office/powerpoint/2010/main" val="60314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2">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2" name="TextBox 1">
            <a:extLst>
              <a:ext uri="{FF2B5EF4-FFF2-40B4-BE49-F238E27FC236}">
                <a16:creationId xmlns:a16="http://schemas.microsoft.com/office/drawing/2014/main" id="{BFD7C15E-E0D6-6136-8CB7-9FA7674B04EF}"/>
              </a:ext>
            </a:extLst>
          </p:cNvPr>
          <p:cNvSpPr txBox="1"/>
          <p:nvPr/>
        </p:nvSpPr>
        <p:spPr>
          <a:xfrm>
            <a:off x="685800" y="2547936"/>
            <a:ext cx="6561772" cy="7201972"/>
          </a:xfrm>
          <a:prstGeom prst="rect">
            <a:avLst/>
          </a:prstGeom>
          <a:noFill/>
        </p:spPr>
        <p:txBody>
          <a:bodyPr wrap="square" rtlCol="0">
            <a:spAutoFit/>
          </a:bodyPr>
          <a:lstStyle/>
          <a:p>
            <a:pPr marL="0" marR="0" fontAlgn="base">
              <a:spcBef>
                <a:spcPts val="0"/>
              </a:spcBef>
              <a:spcAft>
                <a:spcPts val="0"/>
              </a:spcAft>
            </a:pPr>
            <a:r>
              <a:rPr lang="en-US" sz="1800" b="1" dirty="0">
                <a:solidFill>
                  <a:srgbClr val="333333"/>
                </a:solidFill>
                <a:effectLst/>
                <a:latin typeface="Omnes_GirlScouts Regular"/>
                <a:ea typeface="Times New Roman" panose="02020603050405020304" pitchFamily="18" charset="0"/>
                <a:cs typeface="Arial" panose="020B0604020202020204" pitchFamily="34" charset="0"/>
              </a:rPr>
              <a:t>ABC BAKERS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The current contracted baker who provides Girl Scout Cookies to the Girl Scouts of Central Maryland Girl Scout Council.</a:t>
            </a:r>
          </a:p>
          <a:p>
            <a:pPr marL="0" marR="0" fontAlgn="base">
              <a:spcBef>
                <a:spcPts val="0"/>
              </a:spcBef>
              <a:spcAft>
                <a:spcPts val="0"/>
              </a:spcAft>
            </a:pPr>
            <a:r>
              <a:rPr lang="en-US" sz="1800" dirty="0">
                <a:solidFill>
                  <a:srgbClr val="333333"/>
                </a:solidFill>
                <a:effectLst/>
                <a:latin typeface="Omnes_GirlScouts Regular"/>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fontAlgn="base"/>
            <a:r>
              <a:rPr lang="en-US" sz="1800" b="1" dirty="0">
                <a:solidFill>
                  <a:srgbClr val="333333"/>
                </a:solidFill>
                <a:latin typeface="Omnes_GirlScouts Regular"/>
                <a:cs typeface="Arial" panose="020B0604020202020204" pitchFamily="34" charset="0"/>
              </a:rPr>
              <a:t>ABCSMARTCOOKIES.COM</a:t>
            </a:r>
          </a:p>
          <a:p>
            <a:pPr fontAlgn="base"/>
            <a:r>
              <a:rPr lang="en-US" sz="1400" dirty="0">
                <a:solidFill>
                  <a:srgbClr val="333333"/>
                </a:solidFill>
                <a:latin typeface="Omnes_GirlScouts Regular"/>
                <a:cs typeface="Arial" panose="020B0604020202020204" pitchFamily="34" charset="0"/>
              </a:rPr>
              <a:t>Is the bakery website with cookie selling resources for girls, parents, and adult cookie volunteers. Tips, ideas, and cookie recipes can all be found here.  </a:t>
            </a:r>
          </a:p>
          <a:p>
            <a:pPr fontAlgn="base"/>
            <a:r>
              <a:rPr lang="en-US" sz="1400" dirty="0">
                <a:solidFill>
                  <a:srgbClr val="333333"/>
                </a:solidFill>
                <a:latin typeface="Omnes_GirlScouts Regular"/>
                <a:cs typeface="Arial" panose="020B0604020202020204" pitchFamily="34" charset="0"/>
              </a:rPr>
              <a:t> </a:t>
            </a:r>
            <a:endParaRPr lang="en-US" sz="1800" b="1"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ACH FORM (T-3)</a:t>
            </a:r>
          </a:p>
          <a:p>
            <a:pPr fontAlgn="base"/>
            <a:r>
              <a:rPr lang="en-US" sz="1400" dirty="0">
                <a:solidFill>
                  <a:srgbClr val="333333"/>
                </a:solidFill>
                <a:latin typeface="Omnes_GirlScouts Regular"/>
                <a:cs typeface="Arial" panose="020B0604020202020204" pitchFamily="34" charset="0"/>
              </a:rPr>
              <a:t>An “Automatic Clearing House” form filled out by troops to authorize Council to withdraw funds for product payment from the troop’s bank account. This form is filled out at the beginning of the cookie sale and annually thereafter. This form outlines the dates and amounts to be withdrawn in a calendar sale. Troops understand that they may not order or receive Girl Scout Cookies until the ACH Debit Authorization form, T-3, is received by the Council.</a:t>
            </a:r>
          </a:p>
          <a:p>
            <a:pPr fontAlgn="base"/>
            <a:endParaRPr lang="en-US" sz="1400"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ACH SWEEP</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The term used for the automatic deduction of product sales payments from the troop bank account to Council for product sold. See the ACH FORM for date and amount details.</a:t>
            </a:r>
          </a:p>
          <a:p>
            <a:pPr fontAlgn="base"/>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BOOTH LOTTERY</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A lottery process used to sign up for cookie booths within your Service Unit geographic area. This can be done in person at meetings held at the Service Unit. It can also be done via an on-line process. Whether in-person or on-line, troops choose available cookie booth times and locations.</a:t>
            </a:r>
          </a:p>
          <a:p>
            <a:pPr fontAlgn="base"/>
            <a:endParaRPr lang="en-US" sz="1400"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BOOTH SALE COORDINATOR</a:t>
            </a:r>
          </a:p>
          <a:p>
            <a:pPr fontAlgn="base"/>
            <a:r>
              <a:rPr lang="en-US" sz="1400" dirty="0">
                <a:solidFill>
                  <a:srgbClr val="333333"/>
                </a:solidFill>
                <a:latin typeface="Omnes_GirlScouts Regular"/>
                <a:cs typeface="Arial" panose="020B0604020202020204" pitchFamily="34" charset="0"/>
              </a:rPr>
              <a:t>The appointed Service Unit Booth Sale Manager responsible for the soliciting, coordinating, distribution, monitoring and evaluating the Troop Booth Sales in the assigned geographic area. </a:t>
            </a:r>
          </a:p>
        </p:txBody>
      </p:sp>
      <p:pic>
        <p:nvPicPr>
          <p:cNvPr id="5" name="Picture 4">
            <a:extLst>
              <a:ext uri="{FF2B5EF4-FFF2-40B4-BE49-F238E27FC236}">
                <a16:creationId xmlns:a16="http://schemas.microsoft.com/office/drawing/2014/main" id="{941B8C4A-425D-57E5-3056-8DC32D8363CD}"/>
              </a:ext>
            </a:extLst>
          </p:cNvPr>
          <p:cNvPicPr>
            <a:picLocks noChangeAspect="1"/>
          </p:cNvPicPr>
          <p:nvPr/>
        </p:nvPicPr>
        <p:blipFill>
          <a:blip r:embed="rId3"/>
          <a:stretch>
            <a:fillRect/>
          </a:stretch>
        </p:blipFill>
        <p:spPr>
          <a:xfrm>
            <a:off x="5264942" y="497496"/>
            <a:ext cx="2237426" cy="2237426"/>
          </a:xfrm>
          <a:prstGeom prst="rect">
            <a:avLst/>
          </a:prstGeom>
        </p:spPr>
      </p:pic>
      <p:pic>
        <p:nvPicPr>
          <p:cNvPr id="6" name="Picture 5">
            <a:extLst>
              <a:ext uri="{FF2B5EF4-FFF2-40B4-BE49-F238E27FC236}">
                <a16:creationId xmlns:a16="http://schemas.microsoft.com/office/drawing/2014/main" id="{54636C99-5DA8-AA07-546D-4144C3AF792A}"/>
              </a:ext>
            </a:extLst>
          </p:cNvPr>
          <p:cNvPicPr>
            <a:picLocks noChangeAspect="1"/>
          </p:cNvPicPr>
          <p:nvPr/>
        </p:nvPicPr>
        <p:blipFill>
          <a:blip r:embed="rId4"/>
          <a:stretch>
            <a:fillRect/>
          </a:stretch>
        </p:blipFill>
        <p:spPr>
          <a:xfrm>
            <a:off x="-874262" y="805539"/>
            <a:ext cx="6139204" cy="1493649"/>
          </a:xfrm>
          <a:prstGeom prst="rect">
            <a:avLst/>
          </a:prstGeom>
        </p:spPr>
      </p:pic>
    </p:spTree>
    <p:extLst>
      <p:ext uri="{BB962C8B-B14F-4D97-AF65-F5344CB8AC3E}">
        <p14:creationId xmlns:p14="http://schemas.microsoft.com/office/powerpoint/2010/main" val="2258342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3">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2" name="TextBox 1">
            <a:extLst>
              <a:ext uri="{FF2B5EF4-FFF2-40B4-BE49-F238E27FC236}">
                <a16:creationId xmlns:a16="http://schemas.microsoft.com/office/drawing/2014/main" id="{BFD7C15E-E0D6-6136-8CB7-9FA7674B04EF}"/>
              </a:ext>
            </a:extLst>
          </p:cNvPr>
          <p:cNvSpPr txBox="1"/>
          <p:nvPr/>
        </p:nvSpPr>
        <p:spPr>
          <a:xfrm>
            <a:off x="685800" y="2209800"/>
            <a:ext cx="6477000" cy="7355860"/>
          </a:xfrm>
          <a:prstGeom prst="rect">
            <a:avLst/>
          </a:prstGeom>
          <a:noFill/>
        </p:spPr>
        <p:txBody>
          <a:bodyPr wrap="square" rtlCol="0">
            <a:spAutoFit/>
          </a:bodyPr>
          <a:lstStyle/>
          <a:p>
            <a:pPr marL="0" marR="0" fontAlgn="base">
              <a:spcBef>
                <a:spcPts val="0"/>
              </a:spcBef>
              <a:spcAft>
                <a:spcPts val="0"/>
              </a:spcAft>
            </a:pPr>
            <a:r>
              <a:rPr lang="en-US" sz="1800" dirty="0">
                <a:solidFill>
                  <a:srgbClr val="333333"/>
                </a:solidFill>
                <a:latin typeface="Omnes_GirlScouts Regular"/>
                <a:cs typeface="Arial" panose="020B0604020202020204" pitchFamily="34" charset="0"/>
              </a:rPr>
              <a:t> </a:t>
            </a:r>
          </a:p>
          <a:p>
            <a:pPr marL="0" marR="0" fontAlgn="base">
              <a:spcBef>
                <a:spcPts val="0"/>
              </a:spcBef>
              <a:spcAft>
                <a:spcPts val="0"/>
              </a:spcAft>
            </a:pPr>
            <a:r>
              <a:rPr lang="en-US" sz="1800" b="1" dirty="0">
                <a:solidFill>
                  <a:srgbClr val="333333"/>
                </a:solidFill>
                <a:latin typeface="Omnes_GirlScouts Regular"/>
                <a:cs typeface="Arial" panose="020B0604020202020204" pitchFamily="34" charset="0"/>
              </a:rPr>
              <a:t>COOKIE BOOTH</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A cookie booth is a group of girls and adults that set up a stationary table, usually in front of a business, to sell product. We recommend a minimum of two adults and two girls. All Troop Cookie Booths should be coordinated with the Service Unit Booth Sale Coordinator or Service Unit Manager. Permission to set-up a Troop Cookie Booth in another Service Unit should be coordinated with that other Service Unit prior to conducting the Cookie Booth. </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marL="0" marR="0" fontAlgn="base">
              <a:spcBef>
                <a:spcPts val="0"/>
              </a:spcBef>
              <a:spcAft>
                <a:spcPts val="0"/>
              </a:spcAft>
            </a:pPr>
            <a:r>
              <a:rPr lang="en-US" sz="1800" b="1" dirty="0">
                <a:solidFill>
                  <a:srgbClr val="333333"/>
                </a:solidFill>
                <a:latin typeface="Omnes_GirlScouts Regular"/>
                <a:cs typeface="Arial" panose="020B0604020202020204" pitchFamily="34" charset="0"/>
              </a:rPr>
              <a:t>COOKIE CUPBOARDS</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Cookie Cupboards are set up throughout Council as cookie storage locations where you can pick up additional cookies after sales have begun. See also Planned Order.</a:t>
            </a:r>
          </a:p>
          <a:p>
            <a:pPr marL="0" marR="0" fontAlgn="base">
              <a:spcBef>
                <a:spcPts val="0"/>
              </a:spcBef>
              <a:spcAft>
                <a:spcPts val="0"/>
              </a:spcAft>
            </a:pPr>
            <a:endParaRPr lang="en-US" sz="1400" dirty="0">
              <a:solidFill>
                <a:srgbClr val="333333"/>
              </a:solidFill>
              <a:latin typeface="Omnes_GirlScouts Regular"/>
              <a:cs typeface="Arial" panose="020B0604020202020204" pitchFamily="34" charset="0"/>
            </a:endParaRPr>
          </a:p>
          <a:p>
            <a:pPr marL="0" marR="0" fontAlgn="base">
              <a:spcBef>
                <a:spcPts val="0"/>
              </a:spcBef>
              <a:spcAft>
                <a:spcPts val="0"/>
              </a:spcAft>
            </a:pPr>
            <a:r>
              <a:rPr lang="en-US" sz="1800" b="1" dirty="0">
                <a:solidFill>
                  <a:srgbClr val="333333"/>
                </a:solidFill>
                <a:latin typeface="Omnes_GirlScouts Regular"/>
                <a:cs typeface="Arial" panose="020B0604020202020204" pitchFamily="34" charset="0"/>
              </a:rPr>
              <a:t>COUNCIL</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The regional Girl Scout Charter for a geographic region responsible for the operations of the business and the management of volunteers.</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DEPOT and DEPOT DAY </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Depot is the place where your Service Unit has established the initial order cookie delivery will take place.  All arrangements are made by the Service Unit Cookie Managers. Depot Day is the day troops come to the centralized location to pick-up their initial orders. </a:t>
            </a:r>
          </a:p>
          <a:p>
            <a:pPr marL="0" marR="0" fontAlgn="base">
              <a:spcBef>
                <a:spcPts val="0"/>
              </a:spcBef>
              <a:spcAft>
                <a:spcPts val="0"/>
              </a:spcAft>
            </a:pPr>
            <a:endParaRPr lang="en-US" sz="1400" dirty="0">
              <a:solidFill>
                <a:srgbClr val="333333"/>
              </a:solidFill>
              <a:latin typeface="Omnes_GirlScouts Regular"/>
              <a:cs typeface="Arial" panose="020B0604020202020204" pitchFamily="34" charset="0"/>
            </a:endParaRPr>
          </a:p>
          <a:p>
            <a:pPr marR="0" fontAlgn="base">
              <a:spcBef>
                <a:spcPts val="0"/>
              </a:spcBef>
              <a:spcAft>
                <a:spcPts val="0"/>
              </a:spcAft>
            </a:pPr>
            <a:r>
              <a:rPr lang="en-US" sz="1800" b="1" dirty="0">
                <a:solidFill>
                  <a:srgbClr val="333333"/>
                </a:solidFill>
                <a:latin typeface="Omnes_GirlScouts Regular"/>
                <a:cs typeface="Arial" panose="020B0604020202020204" pitchFamily="34" charset="0"/>
              </a:rPr>
              <a:t>DIRECT SALE</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When cookie product is delivered to Troops and Booth Sales are conducted.</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FORM #s </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All forms have form numbers in the upper right-hand corner. The letter included in the form number indicates which group uses the form. A form beginning with (T) is a Troop form, a form beginning with (G) is a girl form, a form beginning with (SU or N/S) is a Service Unit level form and forms beginning with (BS) are Booth Sale Forms.  </a:t>
            </a:r>
          </a:p>
          <a:p>
            <a:pPr marL="0"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p:txBody>
      </p:sp>
      <p:pic>
        <p:nvPicPr>
          <p:cNvPr id="8" name="Picture 7">
            <a:extLst>
              <a:ext uri="{FF2B5EF4-FFF2-40B4-BE49-F238E27FC236}">
                <a16:creationId xmlns:a16="http://schemas.microsoft.com/office/drawing/2014/main" id="{1D534B0F-A928-0C94-C81F-052FE4005783}"/>
              </a:ext>
            </a:extLst>
          </p:cNvPr>
          <p:cNvPicPr>
            <a:picLocks noChangeAspect="1"/>
          </p:cNvPicPr>
          <p:nvPr/>
        </p:nvPicPr>
        <p:blipFill>
          <a:blip r:embed="rId4"/>
          <a:stretch>
            <a:fillRect/>
          </a:stretch>
        </p:blipFill>
        <p:spPr>
          <a:xfrm>
            <a:off x="-821228" y="710321"/>
            <a:ext cx="6139204" cy="1499479"/>
          </a:xfrm>
          <a:prstGeom prst="rect">
            <a:avLst/>
          </a:prstGeom>
        </p:spPr>
      </p:pic>
      <p:pic>
        <p:nvPicPr>
          <p:cNvPr id="9" name="Picture 8">
            <a:extLst>
              <a:ext uri="{FF2B5EF4-FFF2-40B4-BE49-F238E27FC236}">
                <a16:creationId xmlns:a16="http://schemas.microsoft.com/office/drawing/2014/main" id="{D9CDE49F-0F4D-E330-CFF8-E209ECA83E2F}"/>
              </a:ext>
            </a:extLst>
          </p:cNvPr>
          <p:cNvPicPr>
            <a:picLocks noChangeAspect="1"/>
          </p:cNvPicPr>
          <p:nvPr/>
        </p:nvPicPr>
        <p:blipFill>
          <a:blip r:embed="rId5"/>
          <a:stretch>
            <a:fillRect/>
          </a:stretch>
        </p:blipFill>
        <p:spPr>
          <a:xfrm>
            <a:off x="5303689" y="521315"/>
            <a:ext cx="2237426" cy="2237426"/>
          </a:xfrm>
          <a:prstGeom prst="rect">
            <a:avLst/>
          </a:prstGeom>
        </p:spPr>
      </p:pic>
    </p:spTree>
    <p:extLst>
      <p:ext uri="{BB962C8B-B14F-4D97-AF65-F5344CB8AC3E}">
        <p14:creationId xmlns:p14="http://schemas.microsoft.com/office/powerpoint/2010/main" val="394537683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2">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5" name="TextBox 4">
            <a:extLst>
              <a:ext uri="{FF2B5EF4-FFF2-40B4-BE49-F238E27FC236}">
                <a16:creationId xmlns:a16="http://schemas.microsoft.com/office/drawing/2014/main" id="{5893DD4A-3B50-B8CC-F045-89E8984B27AF}"/>
              </a:ext>
            </a:extLst>
          </p:cNvPr>
          <p:cNvSpPr txBox="1"/>
          <p:nvPr/>
        </p:nvSpPr>
        <p:spPr>
          <a:xfrm>
            <a:off x="838200" y="2290529"/>
            <a:ext cx="6477000" cy="7216143"/>
          </a:xfrm>
          <a:prstGeom prst="rect">
            <a:avLst/>
          </a:prstGeom>
          <a:noFill/>
        </p:spPr>
        <p:txBody>
          <a:bodyPr wrap="square">
            <a:spAutoFit/>
          </a:bodyPr>
          <a:lstStyle/>
          <a:p>
            <a:pPr fontAlgn="base"/>
            <a:endParaRPr lang="en-US" sz="1400"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INITIAL ORDER</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The first order for product placed by a troop. Cookie Initial orders are based on expected sales and placed prior to the beginning of the sale.</a:t>
            </a:r>
          </a:p>
          <a:p>
            <a:pPr fontAlgn="base"/>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JULIETTE   </a:t>
            </a:r>
          </a:p>
          <a:p>
            <a:pPr fontAlgn="base"/>
            <a:r>
              <a:rPr lang="en-US" sz="1400" dirty="0">
                <a:solidFill>
                  <a:srgbClr val="333333"/>
                </a:solidFill>
                <a:latin typeface="Omnes_GirlScouts Regular"/>
                <a:cs typeface="Arial" panose="020B0604020202020204" pitchFamily="34" charset="0"/>
              </a:rPr>
              <a:t>Juliette’s is a program designated for individually registered girls above the Daisy Girl Scout age level without a troop designation.</a:t>
            </a:r>
          </a:p>
          <a:p>
            <a:pPr fontAlgn="base"/>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OPT OUT</a:t>
            </a:r>
          </a:p>
          <a:p>
            <a:pPr fontAlgn="base"/>
            <a:r>
              <a:rPr lang="en-US" sz="1400" dirty="0">
                <a:solidFill>
                  <a:srgbClr val="333333"/>
                </a:solidFill>
                <a:latin typeface="Omnes_GirlScouts Regular"/>
                <a:cs typeface="Arial" panose="020B0604020202020204" pitchFamily="34" charset="0"/>
              </a:rPr>
              <a:t>Is when a troop decides to forfeit girl recognition items for additional troop proceeds per box sold by the troop. Girls in opt out troops still receive appropriate patches and the celebration events at individual sales levels. </a:t>
            </a:r>
          </a:p>
          <a:p>
            <a:pPr fontAlgn="base"/>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PLANNED ORDERS</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A planned order is an order placed with a specific Cookie Cupboard for pick-up of more cases of cookies after initial order. Refer to the full calendar on the GSCM website for dates. </a:t>
            </a:r>
          </a:p>
          <a:p>
            <a:pPr fontAlgn="base"/>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RECOGNITIONS /REWARDS</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Recognition items are earned by girls for achieving sale volume levels. Levels and items are outlined on the girl cookie order card. Troops decide if the girls want incentive items or additional proceeds per box. All incentives are cumulative.</a:t>
            </a:r>
          </a:p>
          <a:p>
            <a:pPr fontAlgn="base"/>
            <a:endParaRPr lang="en-US" sz="1400"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SERVICE UNIT (SU)</a:t>
            </a:r>
          </a:p>
          <a:p>
            <a:pPr fontAlgn="base"/>
            <a:r>
              <a:rPr lang="en-US" sz="1400" dirty="0">
                <a:solidFill>
                  <a:srgbClr val="333333"/>
                </a:solidFill>
                <a:latin typeface="Omnes_GirlScouts Regular"/>
                <a:cs typeface="Arial" panose="020B0604020202020204" pitchFamily="34" charset="0"/>
              </a:rPr>
              <a:t>The geographic service area assigned by the Membership Department based on school districting. Service Units are comprised of several Troops.</a:t>
            </a:r>
          </a:p>
          <a:p>
            <a:pPr marL="0" marR="0" fontAlgn="base">
              <a:spcBef>
                <a:spcPts val="0"/>
              </a:spcBef>
              <a:spcAft>
                <a:spcPts val="0"/>
              </a:spcAft>
            </a:pPr>
            <a:r>
              <a:rPr lang="en-US" sz="1400" b="1" dirty="0">
                <a:solidFill>
                  <a:srgbClr val="333333"/>
                </a:solidFill>
                <a:effectLst/>
                <a:latin typeface="Omnes_GirlScouts Regular"/>
                <a:ea typeface="Times New Roman" panose="02020603050405020304" pitchFamily="18" charset="0"/>
                <a:cs typeface="Arial" panose="020B0604020202020204" pitchFamily="34" charset="0"/>
              </a:rPr>
              <a:t> </a:t>
            </a:r>
            <a:endParaRPr lang="en-US" sz="1400" dirty="0">
              <a:effectLst/>
              <a:latin typeface="Times New Roman" panose="02020603050405020304" pitchFamily="18" charset="0"/>
              <a:ea typeface="Times New Roman" panose="02020603050405020304" pitchFamily="18" charset="0"/>
            </a:endParaRPr>
          </a:p>
          <a:p>
            <a:r>
              <a:rPr lang="en-US" sz="1800" b="1" dirty="0">
                <a:solidFill>
                  <a:srgbClr val="333333"/>
                </a:solidFill>
                <a:latin typeface="Omnes_GirlScouts Regular"/>
                <a:cs typeface="Arial" panose="020B0604020202020204" pitchFamily="34" charset="0"/>
              </a:rPr>
              <a:t>SERVICE UNIT MANAGER (SUM)</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A volunteer who manages the SU and the troop volunteers therein.</a:t>
            </a:r>
          </a:p>
          <a:p>
            <a:pPr marL="0" marR="0">
              <a:spcBef>
                <a:spcPts val="0"/>
              </a:spcBef>
              <a:spcAft>
                <a:spcPts val="0"/>
              </a:spcAft>
            </a:pPr>
            <a:endParaRPr lang="en-US" dirty="0"/>
          </a:p>
        </p:txBody>
      </p:sp>
      <p:pic>
        <p:nvPicPr>
          <p:cNvPr id="8" name="Picture 7">
            <a:extLst>
              <a:ext uri="{FF2B5EF4-FFF2-40B4-BE49-F238E27FC236}">
                <a16:creationId xmlns:a16="http://schemas.microsoft.com/office/drawing/2014/main" id="{7C8C04FF-99FC-4297-2BC2-621841757A8B}"/>
              </a:ext>
            </a:extLst>
          </p:cNvPr>
          <p:cNvPicPr>
            <a:picLocks noChangeAspect="1"/>
          </p:cNvPicPr>
          <p:nvPr/>
        </p:nvPicPr>
        <p:blipFill>
          <a:blip r:embed="rId3"/>
          <a:stretch>
            <a:fillRect/>
          </a:stretch>
        </p:blipFill>
        <p:spPr>
          <a:xfrm>
            <a:off x="5181600" y="523153"/>
            <a:ext cx="2240454" cy="2240454"/>
          </a:xfrm>
          <a:prstGeom prst="rect">
            <a:avLst/>
          </a:prstGeom>
        </p:spPr>
      </p:pic>
      <p:pic>
        <p:nvPicPr>
          <p:cNvPr id="9" name="Picture 8">
            <a:extLst>
              <a:ext uri="{FF2B5EF4-FFF2-40B4-BE49-F238E27FC236}">
                <a16:creationId xmlns:a16="http://schemas.microsoft.com/office/drawing/2014/main" id="{C0922F69-B18B-13E9-A9C0-270F32827EC1}"/>
              </a:ext>
            </a:extLst>
          </p:cNvPr>
          <p:cNvPicPr>
            <a:picLocks noChangeAspect="1"/>
          </p:cNvPicPr>
          <p:nvPr/>
        </p:nvPicPr>
        <p:blipFill>
          <a:blip r:embed="rId4"/>
          <a:stretch>
            <a:fillRect/>
          </a:stretch>
        </p:blipFill>
        <p:spPr>
          <a:xfrm>
            <a:off x="-762000" y="735914"/>
            <a:ext cx="6139204" cy="1554615"/>
          </a:xfrm>
          <a:prstGeom prst="rect">
            <a:avLst/>
          </a:prstGeom>
        </p:spPr>
      </p:pic>
    </p:spTree>
    <p:extLst>
      <p:ext uri="{BB962C8B-B14F-4D97-AF65-F5344CB8AC3E}">
        <p14:creationId xmlns:p14="http://schemas.microsoft.com/office/powerpoint/2010/main" val="346608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4A5527-6C97-4F7D-B5CA-570F24E2EFCD}"/>
              </a:ext>
            </a:extLst>
          </p:cNvPr>
          <p:cNvPicPr>
            <a:picLocks noChangeAspect="1"/>
          </p:cNvPicPr>
          <p:nvPr/>
        </p:nvPicPr>
        <p:blipFill rotWithShape="1">
          <a:blip r:embed="rId2">
            <a:extLst>
              <a:ext uri="{28A0092B-C50C-407E-A947-70E740481C1C}">
                <a14:useLocalDpi xmlns:a14="http://schemas.microsoft.com/office/drawing/2010/main" val="0"/>
              </a:ext>
            </a:extLst>
          </a:blip>
          <a:srcRect l="27029" r="27029"/>
          <a:stretch/>
        </p:blipFill>
        <p:spPr>
          <a:xfrm>
            <a:off x="0" y="0"/>
            <a:ext cx="7772400" cy="1229360"/>
          </a:xfrm>
          <a:prstGeom prst="rect">
            <a:avLst/>
          </a:prstGeom>
        </p:spPr>
      </p:pic>
      <p:sp>
        <p:nvSpPr>
          <p:cNvPr id="5" name="TextBox 4">
            <a:extLst>
              <a:ext uri="{FF2B5EF4-FFF2-40B4-BE49-F238E27FC236}">
                <a16:creationId xmlns:a16="http://schemas.microsoft.com/office/drawing/2014/main" id="{5893DD4A-3B50-B8CC-F045-89E8984B27AF}"/>
              </a:ext>
            </a:extLst>
          </p:cNvPr>
          <p:cNvSpPr txBox="1"/>
          <p:nvPr/>
        </p:nvSpPr>
        <p:spPr>
          <a:xfrm>
            <a:off x="793551" y="2752988"/>
            <a:ext cx="6185297" cy="5693866"/>
          </a:xfrm>
          <a:prstGeom prst="rect">
            <a:avLst/>
          </a:prstGeom>
          <a:noFill/>
        </p:spPr>
        <p:txBody>
          <a:bodyPr wrap="square">
            <a:spAutoFit/>
          </a:bodyPr>
          <a:lstStyle/>
          <a:p>
            <a:pPr marL="0" marR="0" fontAlgn="base">
              <a:spcBef>
                <a:spcPts val="0"/>
              </a:spcBef>
              <a:spcAft>
                <a:spcPts val="0"/>
              </a:spcAft>
            </a:pPr>
            <a:r>
              <a:rPr lang="en-US" sz="1600" b="1" dirty="0">
                <a:solidFill>
                  <a:srgbClr val="333333"/>
                </a:solidFill>
                <a:effectLst/>
                <a:latin typeface="Omnes_GirlScouts Regular"/>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p>
            <a:pPr marR="0" fontAlgn="base">
              <a:spcBef>
                <a:spcPts val="0"/>
              </a:spcBef>
              <a:spcAft>
                <a:spcPts val="0"/>
              </a:spcAft>
            </a:pPr>
            <a:r>
              <a:rPr lang="en-US" sz="1800" b="1" dirty="0">
                <a:solidFill>
                  <a:srgbClr val="333333"/>
                </a:solidFill>
                <a:latin typeface="Omnes_GirlScouts Regular"/>
                <a:cs typeface="Arial" panose="020B0604020202020204" pitchFamily="34" charset="0"/>
              </a:rPr>
              <a:t>SERVICE UNIT COOKIE MANAGER (SU COOKIE MANAGER)</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A volunteer who manages the Cookie Sale coordination for all troops in the SU.</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fontAlgn="base"/>
            <a:r>
              <a:rPr lang="en-US" sz="1800" b="1" dirty="0">
                <a:solidFill>
                  <a:srgbClr val="333333"/>
                </a:solidFill>
                <a:latin typeface="Omnes_GirlScouts Regular"/>
                <a:cs typeface="Arial" panose="020B0604020202020204" pitchFamily="34" charset="0"/>
              </a:rPr>
              <a:t>SERVICE UNIT BOOTH SALE COORDINATOR (SU BSC)</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A volunteer who secures, coordinates, and disseminates the booth locations to troops in the SU. </a:t>
            </a:r>
          </a:p>
          <a:p>
            <a:pPr fontAlgn="base"/>
            <a:r>
              <a:rPr lang="en-US" sz="1400" dirty="0">
                <a:solidFill>
                  <a:srgbClr val="333333"/>
                </a:solidFill>
                <a:latin typeface="Omnes_GirlScouts Regular"/>
                <a:cs typeface="Arial" panose="020B0604020202020204" pitchFamily="34" charset="0"/>
              </a:rPr>
              <a:t> </a:t>
            </a:r>
            <a:endParaRPr lang="en-US" sz="1800" b="1" dirty="0">
              <a:solidFill>
                <a:srgbClr val="333333"/>
              </a:solidFill>
              <a:latin typeface="Omnes_GirlScouts Regular"/>
              <a:cs typeface="Arial" panose="020B0604020202020204" pitchFamily="34" charset="0"/>
            </a:endParaRPr>
          </a:p>
          <a:p>
            <a:pPr fontAlgn="base"/>
            <a:r>
              <a:rPr lang="en-US" sz="1800" b="1" dirty="0">
                <a:solidFill>
                  <a:srgbClr val="333333"/>
                </a:solidFill>
                <a:latin typeface="Omnes_GirlScouts Regular"/>
                <a:cs typeface="Arial" panose="020B0604020202020204" pitchFamily="34" charset="0"/>
              </a:rPr>
              <a:t>T-1 TROOP COOKIE MANAGER Position Description</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Completed by the adult troop member responsible for coordinating the Cookie Sale on behalf of the troop.</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 </a:t>
            </a:r>
            <a:endParaRPr lang="en-US" sz="1800" b="1" dirty="0">
              <a:solidFill>
                <a:srgbClr val="333333"/>
              </a:solidFill>
              <a:latin typeface="Omnes_GirlScouts Regular"/>
              <a:cs typeface="Arial" panose="020B0604020202020204" pitchFamily="34" charset="0"/>
            </a:endParaRPr>
          </a:p>
          <a:p>
            <a:pPr marR="0" fontAlgn="base">
              <a:spcBef>
                <a:spcPts val="0"/>
              </a:spcBef>
              <a:spcAft>
                <a:spcPts val="0"/>
              </a:spcAft>
            </a:pPr>
            <a:r>
              <a:rPr lang="en-US" sz="1800" b="1" dirty="0">
                <a:solidFill>
                  <a:srgbClr val="333333"/>
                </a:solidFill>
                <a:latin typeface="Omnes_GirlScouts Regular"/>
                <a:cs typeface="Arial" panose="020B0604020202020204" pitchFamily="34" charset="0"/>
              </a:rPr>
              <a:t>T-6 DOCUMENTATION OF UNPAID MONIES</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A form used by a troop to document when parents have not completed the financial responsibilities, they agreed to for the product checked out to them.</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marR="0" fontAlgn="base">
              <a:spcBef>
                <a:spcPts val="0"/>
              </a:spcBef>
              <a:spcAft>
                <a:spcPts val="0"/>
              </a:spcAft>
            </a:pPr>
            <a:r>
              <a:rPr lang="en-US" sz="1800" b="1" dirty="0">
                <a:solidFill>
                  <a:srgbClr val="333333"/>
                </a:solidFill>
                <a:latin typeface="Omnes_GirlScouts Regular"/>
                <a:cs typeface="Arial" panose="020B0604020202020204" pitchFamily="34" charset="0"/>
              </a:rPr>
              <a:t>TROOP COOKIE MANAGER (TCM)</a:t>
            </a:r>
            <a:br>
              <a:rPr lang="en-US" sz="1400" dirty="0">
                <a:solidFill>
                  <a:srgbClr val="333333"/>
                </a:solidFill>
                <a:latin typeface="Omnes_GirlScouts Regular"/>
                <a:cs typeface="Arial" panose="020B0604020202020204" pitchFamily="34" charset="0"/>
              </a:rPr>
            </a:br>
            <a:r>
              <a:rPr lang="en-US" sz="1400" dirty="0">
                <a:solidFill>
                  <a:srgbClr val="333333"/>
                </a:solidFill>
                <a:latin typeface="Omnes_GirlScouts Regular"/>
                <a:cs typeface="Arial" panose="020B0604020202020204" pitchFamily="34" charset="0"/>
              </a:rPr>
              <a:t>The adult troop member responsible for coordinating the Cookie Sale on behalf of the troop.</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 </a:t>
            </a:r>
          </a:p>
          <a:p>
            <a:pPr marR="0" fontAlgn="base">
              <a:spcBef>
                <a:spcPts val="0"/>
              </a:spcBef>
              <a:spcAft>
                <a:spcPts val="0"/>
              </a:spcAft>
            </a:pPr>
            <a:r>
              <a:rPr lang="en-US" sz="1800" b="1" dirty="0">
                <a:solidFill>
                  <a:srgbClr val="333333"/>
                </a:solidFill>
                <a:latin typeface="Omnes_GirlScouts Regular"/>
                <a:cs typeface="Arial" panose="020B0604020202020204" pitchFamily="34" charset="0"/>
              </a:rPr>
              <a:t>TROOP TRANSFERS </a:t>
            </a:r>
          </a:p>
          <a:p>
            <a:pPr marR="0" fontAlgn="base">
              <a:spcBef>
                <a:spcPts val="0"/>
              </a:spcBef>
              <a:spcAft>
                <a:spcPts val="0"/>
              </a:spcAft>
            </a:pPr>
            <a:r>
              <a:rPr lang="en-US" sz="1400" dirty="0">
                <a:solidFill>
                  <a:srgbClr val="333333"/>
                </a:solidFill>
                <a:latin typeface="Omnes_GirlScouts Regular"/>
                <a:cs typeface="Arial" panose="020B0604020202020204" pitchFamily="34" charset="0"/>
              </a:rPr>
              <a:t>Troops may transfer cookies between themselves by using the (T-4 / CC-2) cookie transfer form and entering the transaction in Smartcookies.</a:t>
            </a:r>
          </a:p>
          <a:p>
            <a:pPr marL="0" marR="0" fontAlgn="base">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p:txBody>
      </p:sp>
      <p:pic>
        <p:nvPicPr>
          <p:cNvPr id="4" name="Picture 3" descr="A blue cartoon animal with a white background&#10;&#10;Description automatically generated">
            <a:extLst>
              <a:ext uri="{FF2B5EF4-FFF2-40B4-BE49-F238E27FC236}">
                <a16:creationId xmlns:a16="http://schemas.microsoft.com/office/drawing/2014/main" id="{E97F2681-1D6D-43F3-FCB4-888555E30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775" y="8077200"/>
            <a:ext cx="1644848" cy="1714587"/>
          </a:xfrm>
          <a:prstGeom prst="rect">
            <a:avLst/>
          </a:prstGeom>
        </p:spPr>
      </p:pic>
      <p:pic>
        <p:nvPicPr>
          <p:cNvPr id="2" name="Picture 1">
            <a:extLst>
              <a:ext uri="{FF2B5EF4-FFF2-40B4-BE49-F238E27FC236}">
                <a16:creationId xmlns:a16="http://schemas.microsoft.com/office/drawing/2014/main" id="{C5355D2B-139A-8631-9227-7A629277E833}"/>
              </a:ext>
            </a:extLst>
          </p:cNvPr>
          <p:cNvPicPr>
            <a:picLocks noChangeAspect="1"/>
          </p:cNvPicPr>
          <p:nvPr/>
        </p:nvPicPr>
        <p:blipFill>
          <a:blip r:embed="rId4"/>
          <a:stretch>
            <a:fillRect/>
          </a:stretch>
        </p:blipFill>
        <p:spPr>
          <a:xfrm>
            <a:off x="5140816" y="473268"/>
            <a:ext cx="2240454" cy="2240454"/>
          </a:xfrm>
          <a:prstGeom prst="rect">
            <a:avLst/>
          </a:prstGeom>
        </p:spPr>
      </p:pic>
      <p:pic>
        <p:nvPicPr>
          <p:cNvPr id="6" name="Picture 5">
            <a:extLst>
              <a:ext uri="{FF2B5EF4-FFF2-40B4-BE49-F238E27FC236}">
                <a16:creationId xmlns:a16="http://schemas.microsoft.com/office/drawing/2014/main" id="{A17AD4CE-9D90-2D28-6D34-6C9873867E96}"/>
              </a:ext>
            </a:extLst>
          </p:cNvPr>
          <p:cNvPicPr>
            <a:picLocks noChangeAspect="1"/>
          </p:cNvPicPr>
          <p:nvPr/>
        </p:nvPicPr>
        <p:blipFill>
          <a:blip r:embed="rId5"/>
          <a:stretch>
            <a:fillRect/>
          </a:stretch>
        </p:blipFill>
        <p:spPr>
          <a:xfrm>
            <a:off x="-998388" y="834238"/>
            <a:ext cx="6139204" cy="1554615"/>
          </a:xfrm>
          <a:prstGeom prst="rect">
            <a:avLst/>
          </a:prstGeom>
        </p:spPr>
      </p:pic>
    </p:spTree>
    <p:extLst>
      <p:ext uri="{BB962C8B-B14F-4D97-AF65-F5344CB8AC3E}">
        <p14:creationId xmlns:p14="http://schemas.microsoft.com/office/powerpoint/2010/main" val="2173963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248C9F-34C1-4DEB-8004-237BA15CE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
            <a:ext cx="3886200" cy="4311094"/>
          </a:xfrm>
          <a:prstGeom prst="rect">
            <a:avLst/>
          </a:prstGeom>
        </p:spPr>
      </p:pic>
      <p:pic>
        <p:nvPicPr>
          <p:cNvPr id="13" name="Picture 12">
            <a:extLst>
              <a:ext uri="{FF2B5EF4-FFF2-40B4-BE49-F238E27FC236}">
                <a16:creationId xmlns:a16="http://schemas.microsoft.com/office/drawing/2014/main" id="{5EA532CE-8C83-4F45-B480-8F05FCDB5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0"/>
            <a:ext cx="3886200" cy="4311091"/>
          </a:xfrm>
          <a:prstGeom prst="rect">
            <a:avLst/>
          </a:prstGeom>
        </p:spPr>
      </p:pic>
      <p:pic>
        <p:nvPicPr>
          <p:cNvPr id="16" name="Picture 15">
            <a:extLst>
              <a:ext uri="{FF2B5EF4-FFF2-40B4-BE49-F238E27FC236}">
                <a16:creationId xmlns:a16="http://schemas.microsoft.com/office/drawing/2014/main" id="{91084C0F-D451-4696-951E-C38D4BBFE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11091"/>
            <a:ext cx="3886200" cy="4311091"/>
          </a:xfrm>
          <a:prstGeom prst="rect">
            <a:avLst/>
          </a:prstGeom>
        </p:spPr>
      </p:pic>
      <p:pic>
        <p:nvPicPr>
          <p:cNvPr id="14" name="Picture 13">
            <a:extLst>
              <a:ext uri="{FF2B5EF4-FFF2-40B4-BE49-F238E27FC236}">
                <a16:creationId xmlns:a16="http://schemas.microsoft.com/office/drawing/2014/main" id="{656697F6-15BB-47EF-890F-4685CBDA8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4311091"/>
            <a:ext cx="3886200" cy="4311091"/>
          </a:xfrm>
          <a:prstGeom prst="rect">
            <a:avLst/>
          </a:prstGeom>
        </p:spPr>
      </p:pic>
      <p:pic>
        <p:nvPicPr>
          <p:cNvPr id="15" name="Picture 14">
            <a:extLst>
              <a:ext uri="{FF2B5EF4-FFF2-40B4-BE49-F238E27FC236}">
                <a16:creationId xmlns:a16="http://schemas.microsoft.com/office/drawing/2014/main" id="{7D028276-5A61-417C-ADD7-642FE60AB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686"/>
          <a:stretch/>
        </p:blipFill>
        <p:spPr>
          <a:xfrm>
            <a:off x="3886200" y="8622183"/>
            <a:ext cx="3886200" cy="1436218"/>
          </a:xfrm>
          <a:prstGeom prst="rect">
            <a:avLst/>
          </a:prstGeom>
        </p:spPr>
      </p:pic>
      <p:pic>
        <p:nvPicPr>
          <p:cNvPr id="17" name="Picture 16">
            <a:extLst>
              <a:ext uri="{FF2B5EF4-FFF2-40B4-BE49-F238E27FC236}">
                <a16:creationId xmlns:a16="http://schemas.microsoft.com/office/drawing/2014/main" id="{F3BB6BD6-249E-4C08-A835-54A3A08985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685"/>
          <a:stretch/>
        </p:blipFill>
        <p:spPr>
          <a:xfrm>
            <a:off x="0" y="8622179"/>
            <a:ext cx="3886200" cy="1436221"/>
          </a:xfrm>
          <a:prstGeom prst="rect">
            <a:avLst/>
          </a:prstGeom>
        </p:spPr>
      </p:pic>
      <p:pic>
        <p:nvPicPr>
          <p:cNvPr id="19" name="Picture 18">
            <a:extLst>
              <a:ext uri="{FF2B5EF4-FFF2-40B4-BE49-F238E27FC236}">
                <a16:creationId xmlns:a16="http://schemas.microsoft.com/office/drawing/2014/main" id="{C8F948E7-B9AA-4EEC-AC6D-D2153F0F7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608" y="5943600"/>
            <a:ext cx="4831184" cy="2955850"/>
          </a:xfrm>
          <a:prstGeom prst="rect">
            <a:avLst/>
          </a:prstGeom>
        </p:spPr>
      </p:pic>
      <p:pic>
        <p:nvPicPr>
          <p:cNvPr id="6" name="Picture 5">
            <a:extLst>
              <a:ext uri="{FF2B5EF4-FFF2-40B4-BE49-F238E27FC236}">
                <a16:creationId xmlns:a16="http://schemas.microsoft.com/office/drawing/2014/main" id="{B283C100-E216-45C3-BD04-3BD61B933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52400"/>
            <a:ext cx="6324605" cy="6324605"/>
          </a:xfrm>
          <a:prstGeom prst="rect">
            <a:avLst/>
          </a:prstGeom>
        </p:spPr>
      </p:pic>
      <p:sp>
        <p:nvSpPr>
          <p:cNvPr id="8" name="Title 7">
            <a:extLst>
              <a:ext uri="{FF2B5EF4-FFF2-40B4-BE49-F238E27FC236}">
                <a16:creationId xmlns:a16="http://schemas.microsoft.com/office/drawing/2014/main" id="{46205060-7F2A-4335-80FC-A5540FDB349E}"/>
              </a:ext>
            </a:extLst>
          </p:cNvPr>
          <p:cNvSpPr>
            <a:spLocks noGrp="1"/>
          </p:cNvSpPr>
          <p:nvPr>
            <p:ph type="title"/>
          </p:nvPr>
        </p:nvSpPr>
        <p:spPr>
          <a:xfrm rot="21387329">
            <a:off x="2307238" y="3056399"/>
            <a:ext cx="2926080" cy="1229360"/>
          </a:xfrm>
        </p:spPr>
        <p:txBody>
          <a:bodyPr>
            <a:normAutofit/>
          </a:bodyPr>
          <a:lstStyle/>
          <a:p>
            <a:pPr algn="ctr"/>
            <a:r>
              <a:rPr lang="en-US" sz="2000" b="0" dirty="0">
                <a:solidFill>
                  <a:schemeClr val="bg1"/>
                </a:solidFill>
                <a:latin typeface="+mn-lt"/>
              </a:rPr>
              <a:t>Have a magical </a:t>
            </a:r>
            <a:br>
              <a:rPr lang="en-US" sz="2000" b="0" dirty="0">
                <a:solidFill>
                  <a:schemeClr val="bg1"/>
                </a:solidFill>
                <a:latin typeface="+mn-lt"/>
              </a:rPr>
            </a:br>
            <a:r>
              <a:rPr lang="en-US" sz="2000" b="0" dirty="0">
                <a:solidFill>
                  <a:schemeClr val="bg1"/>
                </a:solidFill>
                <a:latin typeface="+mn-lt"/>
              </a:rPr>
              <a:t>sale!</a:t>
            </a:r>
          </a:p>
        </p:txBody>
      </p:sp>
      <p:pic>
        <p:nvPicPr>
          <p:cNvPr id="3" name="Picture 2" descr="A green clover on a black background&#10;&#10;Description automatically generated">
            <a:extLst>
              <a:ext uri="{FF2B5EF4-FFF2-40B4-BE49-F238E27FC236}">
                <a16:creationId xmlns:a16="http://schemas.microsoft.com/office/drawing/2014/main" id="{0DF84040-164D-3EE0-86AF-76FEB91410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954" y="6697170"/>
            <a:ext cx="4328492" cy="1324934"/>
          </a:xfrm>
          <a:prstGeom prst="rect">
            <a:avLst/>
          </a:prstGeom>
        </p:spPr>
      </p:pic>
    </p:spTree>
    <p:extLst>
      <p:ext uri="{BB962C8B-B14F-4D97-AF65-F5344CB8AC3E}">
        <p14:creationId xmlns:p14="http://schemas.microsoft.com/office/powerpoint/2010/main" val="162531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2D8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58DFF-A0EE-4160-8DA3-2348F7456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59" y="393636"/>
            <a:ext cx="4526282" cy="1531534"/>
          </a:xfrm>
          <a:prstGeom prst="rect">
            <a:avLst/>
          </a:prstGeom>
        </p:spPr>
      </p:pic>
      <p:sp>
        <p:nvSpPr>
          <p:cNvPr id="2" name="Title 1"/>
          <p:cNvSpPr>
            <a:spLocks noGrp="1"/>
          </p:cNvSpPr>
          <p:nvPr>
            <p:ph type="title"/>
          </p:nvPr>
        </p:nvSpPr>
        <p:spPr>
          <a:xfrm>
            <a:off x="1308736" y="759817"/>
            <a:ext cx="5154931" cy="1229360"/>
          </a:xfrm>
          <a:prstGeom prst="flowChartTerminator">
            <a:avLst/>
          </a:prstGeom>
        </p:spPr>
        <p:txBody>
          <a:bodyPr>
            <a:normAutofit fontScale="90000"/>
          </a:bodyPr>
          <a:lstStyle/>
          <a:p>
            <a:pPr algn="ctr"/>
            <a:r>
              <a:rPr lang="en-US" sz="3960" b="0" dirty="0">
                <a:solidFill>
                  <a:schemeClr val="tx1"/>
                </a:solidFill>
                <a:latin typeface="+mn-lt"/>
              </a:rPr>
              <a:t>Include the 5 Skills</a:t>
            </a:r>
          </a:p>
        </p:txBody>
      </p:sp>
      <p:sp>
        <p:nvSpPr>
          <p:cNvPr id="3" name="Content Placeholder 2"/>
          <p:cNvSpPr>
            <a:spLocks noGrp="1"/>
          </p:cNvSpPr>
          <p:nvPr>
            <p:ph sz="quarter" idx="10"/>
          </p:nvPr>
        </p:nvSpPr>
        <p:spPr>
          <a:xfrm>
            <a:off x="736505" y="2450110"/>
            <a:ext cx="6299389" cy="1051357"/>
          </a:xfrm>
          <a:solidFill>
            <a:srgbClr val="FFFFFF"/>
          </a:solidFill>
          <a:ln w="19050">
            <a:solidFill>
              <a:srgbClr val="00B451"/>
            </a:solidFill>
          </a:ln>
        </p:spPr>
        <p:txBody>
          <a:bodyPr anchor="ctr">
            <a:normAutofit/>
          </a:bodyPr>
          <a:lstStyle/>
          <a:p>
            <a:pPr marL="0" indent="0" algn="ctr">
              <a:buNone/>
            </a:pPr>
            <a:r>
              <a:rPr lang="en-US" dirty="0"/>
              <a:t>Through the Girl Scout Cookie Program®, Girl Scouts gain these 5 skills and learn to think like entrepreneurs!</a:t>
            </a:r>
          </a:p>
        </p:txBody>
      </p:sp>
      <p:graphicFrame>
        <p:nvGraphicFramePr>
          <p:cNvPr id="10" name="Table 9"/>
          <p:cNvGraphicFramePr>
            <a:graphicFrameLocks noGrp="1"/>
          </p:cNvGraphicFramePr>
          <p:nvPr>
            <p:extLst>
              <p:ext uri="{D42A27DB-BD31-4B8C-83A1-F6EECF244321}">
                <p14:modId xmlns:p14="http://schemas.microsoft.com/office/powerpoint/2010/main" val="146897785"/>
              </p:ext>
            </p:extLst>
          </p:nvPr>
        </p:nvGraphicFramePr>
        <p:xfrm>
          <a:off x="554356" y="3962400"/>
          <a:ext cx="6663688" cy="5322573"/>
        </p:xfrm>
        <a:graphic>
          <a:graphicData uri="http://schemas.openxmlformats.org/drawingml/2006/table">
            <a:tbl>
              <a:tblPr firstRow="1" bandRow="1">
                <a:tableStyleId>{2D5ABB26-0587-4C30-8999-92F81FD0307C}</a:tableStyleId>
              </a:tblPr>
              <a:tblGrid>
                <a:gridCol w="1089660">
                  <a:extLst>
                    <a:ext uri="{9D8B030D-6E8A-4147-A177-3AD203B41FA5}">
                      <a16:colId xmlns:a16="http://schemas.microsoft.com/office/drawing/2014/main" val="3123999638"/>
                    </a:ext>
                  </a:extLst>
                </a:gridCol>
                <a:gridCol w="1480184">
                  <a:extLst>
                    <a:ext uri="{9D8B030D-6E8A-4147-A177-3AD203B41FA5}">
                      <a16:colId xmlns:a16="http://schemas.microsoft.com/office/drawing/2014/main" val="739337046"/>
                    </a:ext>
                  </a:extLst>
                </a:gridCol>
                <a:gridCol w="4093844">
                  <a:extLst>
                    <a:ext uri="{9D8B030D-6E8A-4147-A177-3AD203B41FA5}">
                      <a16:colId xmlns:a16="http://schemas.microsoft.com/office/drawing/2014/main" val="1594645000"/>
                    </a:ext>
                  </a:extLst>
                </a:gridCol>
              </a:tblGrid>
              <a:tr h="1114474">
                <a:tc>
                  <a:txBody>
                    <a:bodyPr/>
                    <a:lstStyle/>
                    <a:p>
                      <a:pPr algn="ctr"/>
                      <a:endParaRPr lang="en-US" sz="1500" dirty="0"/>
                    </a:p>
                  </a:txBody>
                  <a:tcPr marL="100584" marR="100584" marT="50292" marB="50292" anchor="ctr">
                    <a:lnL w="19050" cap="flat" cmpd="sng" algn="ctr">
                      <a:solidFill>
                        <a:srgbClr val="00B45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0B45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t>Goal Setting</a:t>
                      </a:r>
                    </a:p>
                  </a:txBody>
                  <a:tcPr marL="100584" marR="100584" marT="50292" marB="502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0B45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i="0" dirty="0">
                          <a:solidFill>
                            <a:schemeClr val="tx1"/>
                          </a:solidFill>
                          <a:effectLst/>
                          <a:latin typeface="+mn-lt"/>
                          <a:ea typeface="+mn-ea"/>
                          <a:cs typeface="+mn-cs"/>
                        </a:rPr>
                        <a:t>Girl Scouts learn how to set goals and create a plan to reach them. </a:t>
                      </a:r>
                      <a:endParaRPr lang="en-US" sz="1400" dirty="0"/>
                    </a:p>
                  </a:txBody>
                  <a:tcPr marL="100584" marR="100584" marT="50292" marB="50292" anchor="ctr">
                    <a:lnL w="28575" cap="flat" cmpd="sng" algn="ctr">
                      <a:noFill/>
                      <a:prstDash val="solid"/>
                      <a:round/>
                      <a:headEnd type="none" w="med" len="med"/>
                      <a:tailEnd type="none" w="med" len="med"/>
                    </a:lnL>
                    <a:lnR w="19050" cap="flat" cmpd="sng" algn="ctr">
                      <a:solidFill>
                        <a:srgbClr val="00B451"/>
                      </a:solidFill>
                      <a:prstDash val="solid"/>
                      <a:round/>
                      <a:headEnd type="none" w="med" len="med"/>
                      <a:tailEnd type="none" w="med" len="med"/>
                    </a:lnR>
                    <a:lnT w="19050" cap="flat" cmpd="sng" algn="ctr">
                      <a:solidFill>
                        <a:srgbClr val="00B45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06596684"/>
                  </a:ext>
                </a:extLst>
              </a:tr>
              <a:tr h="1114474">
                <a:tc>
                  <a:txBody>
                    <a:bodyPr/>
                    <a:lstStyle/>
                    <a:p>
                      <a:pPr algn="ctr"/>
                      <a:endParaRPr lang="en-US" sz="1500" dirty="0"/>
                    </a:p>
                  </a:txBody>
                  <a:tcPr marL="100584" marR="100584" marT="50292" marB="50292" anchor="ctr">
                    <a:lnL w="19050" cap="flat" cmpd="sng" algn="ctr">
                      <a:solidFill>
                        <a:srgbClr val="00B45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t>Decision Making</a:t>
                      </a:r>
                    </a:p>
                  </a:txBody>
                  <a:tcPr marL="100584" marR="100584" marT="50292" marB="50292"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i="0" dirty="0">
                          <a:solidFill>
                            <a:schemeClr val="tx1"/>
                          </a:solidFill>
                          <a:effectLst/>
                          <a:latin typeface="+mn-lt"/>
                          <a:ea typeface="+mn-ea"/>
                          <a:cs typeface="+mn-cs"/>
                        </a:rPr>
                        <a:t>Girl Scouts learn to make decisions on their own and as a team. </a:t>
                      </a:r>
                      <a:endParaRPr lang="en-US" sz="1400" dirty="0"/>
                    </a:p>
                  </a:txBody>
                  <a:tcPr marL="100584" marR="100584" marT="50292" marB="50292" anchor="ctr">
                    <a:lnL w="12700" cap="flat" cmpd="sng" algn="ctr">
                      <a:noFill/>
                      <a:prstDash val="solid"/>
                      <a:round/>
                      <a:headEnd type="none" w="med" len="med"/>
                      <a:tailEnd type="none" w="med" len="med"/>
                    </a:lnL>
                    <a:lnR w="19050" cap="flat" cmpd="sng" algn="ctr">
                      <a:solidFill>
                        <a:srgbClr val="00B45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24612033"/>
                  </a:ext>
                </a:extLst>
              </a:tr>
              <a:tr h="1114474">
                <a:tc>
                  <a:txBody>
                    <a:bodyPr/>
                    <a:lstStyle/>
                    <a:p>
                      <a:pPr algn="ctr"/>
                      <a:endParaRPr lang="en-US" sz="1500" dirty="0"/>
                    </a:p>
                  </a:txBody>
                  <a:tcPr marL="100584" marR="100584" marT="50292" marB="50292" anchor="ctr">
                    <a:lnL w="19050" cap="flat" cmpd="sng" algn="ctr">
                      <a:solidFill>
                        <a:srgbClr val="00B45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t>Money Management</a:t>
                      </a:r>
                    </a:p>
                  </a:txBody>
                  <a:tcPr marL="100584" marR="100584" marT="50292" marB="502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i="0" dirty="0">
                          <a:solidFill>
                            <a:schemeClr val="tx1"/>
                          </a:solidFill>
                          <a:effectLst/>
                          <a:latin typeface="+mn-lt"/>
                          <a:ea typeface="+mn-ea"/>
                          <a:cs typeface="+mn-cs"/>
                        </a:rPr>
                        <a:t>Girl Scouts learn to create a budget and handle money. </a:t>
                      </a:r>
                      <a:endParaRPr lang="en-US" sz="1400" dirty="0"/>
                    </a:p>
                  </a:txBody>
                  <a:tcPr marL="100584" marR="100584" marT="50292" marB="50292" anchor="ctr">
                    <a:lnL w="28575" cap="flat" cmpd="sng" algn="ctr">
                      <a:noFill/>
                      <a:prstDash val="solid"/>
                      <a:round/>
                      <a:headEnd type="none" w="med" len="med"/>
                      <a:tailEnd type="none" w="med" len="med"/>
                    </a:lnL>
                    <a:lnR w="19050" cap="flat" cmpd="sng" algn="ctr">
                      <a:solidFill>
                        <a:srgbClr val="00B45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93115218"/>
                  </a:ext>
                </a:extLst>
              </a:tr>
              <a:tr h="1114474">
                <a:tc>
                  <a:txBody>
                    <a:bodyPr/>
                    <a:lstStyle/>
                    <a:p>
                      <a:pPr algn="ctr"/>
                      <a:endParaRPr lang="en-US" sz="1500" dirty="0"/>
                    </a:p>
                  </a:txBody>
                  <a:tcPr marL="100584" marR="100584" marT="50292" marB="50292" anchor="ctr">
                    <a:lnL w="19050" cap="flat" cmpd="sng" algn="ctr">
                      <a:solidFill>
                        <a:srgbClr val="00B45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t>People Skills</a:t>
                      </a:r>
                    </a:p>
                  </a:txBody>
                  <a:tcPr marL="100584" marR="100584" marT="50292" marB="502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i="0" dirty="0">
                          <a:solidFill>
                            <a:schemeClr val="tx1"/>
                          </a:solidFill>
                          <a:effectLst/>
                          <a:latin typeface="+mn-lt"/>
                          <a:ea typeface="+mn-ea"/>
                          <a:cs typeface="+mn-cs"/>
                        </a:rPr>
                        <a:t>Girl Scouts find their voice and build confidence through customer interactions. </a:t>
                      </a:r>
                      <a:endParaRPr lang="en-US" sz="1400" dirty="0"/>
                    </a:p>
                  </a:txBody>
                  <a:tcPr marL="100584" marR="100584" marT="50292" marB="50292" anchor="ctr">
                    <a:lnL w="28575" cap="flat" cmpd="sng" algn="ctr">
                      <a:noFill/>
                      <a:prstDash val="solid"/>
                      <a:round/>
                      <a:headEnd type="none" w="med" len="med"/>
                      <a:tailEnd type="none" w="med" len="med"/>
                    </a:lnL>
                    <a:lnR w="19050" cap="flat" cmpd="sng" algn="ctr">
                      <a:solidFill>
                        <a:srgbClr val="00B45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65084752"/>
                  </a:ext>
                </a:extLst>
              </a:tr>
              <a:tr h="864677">
                <a:tc>
                  <a:txBody>
                    <a:bodyPr/>
                    <a:lstStyle/>
                    <a:p>
                      <a:pPr algn="ctr"/>
                      <a:endParaRPr lang="en-US" sz="1500" dirty="0"/>
                    </a:p>
                  </a:txBody>
                  <a:tcPr marL="100584" marR="100584" marT="50292" marB="50292" anchor="ctr">
                    <a:lnL w="19050" cap="flat" cmpd="sng" algn="ctr">
                      <a:solidFill>
                        <a:srgbClr val="00B45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00B45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b="1" dirty="0"/>
                        <a:t>Business Ethics</a:t>
                      </a:r>
                    </a:p>
                  </a:txBody>
                  <a:tcPr marL="100584" marR="100584" marT="50292" marB="502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00B45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i="0" dirty="0">
                          <a:solidFill>
                            <a:schemeClr val="tx1"/>
                          </a:solidFill>
                          <a:effectLst/>
                          <a:latin typeface="+mn-lt"/>
                          <a:ea typeface="+mn-ea"/>
                          <a:cs typeface="+mn-cs"/>
                        </a:rPr>
                        <a:t>Girl Scouts learn to act ethically—both in business and life.</a:t>
                      </a:r>
                      <a:endParaRPr lang="en-US" sz="1400" dirty="0"/>
                    </a:p>
                  </a:txBody>
                  <a:tcPr marL="100584" marR="100584" marT="50292" marB="50292" anchor="ctr">
                    <a:lnL w="28575" cap="flat" cmpd="sng" algn="ctr">
                      <a:noFill/>
                      <a:prstDash val="solid"/>
                      <a:round/>
                      <a:headEnd type="none" w="med" len="med"/>
                      <a:tailEnd type="none" w="med" len="med"/>
                    </a:lnL>
                    <a:lnR w="19050" cap="flat" cmpd="sng" algn="ctr">
                      <a:solidFill>
                        <a:srgbClr val="00B45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00B45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7153916"/>
                  </a:ext>
                </a:extLst>
              </a:tr>
            </a:tbl>
          </a:graphicData>
        </a:graphic>
      </p:graphicFrame>
      <p:pic>
        <p:nvPicPr>
          <p:cNvPr id="8" name="Picture 7">
            <a:extLst>
              <a:ext uri="{FF2B5EF4-FFF2-40B4-BE49-F238E27FC236}">
                <a16:creationId xmlns:a16="http://schemas.microsoft.com/office/drawing/2014/main" id="{F4284281-CC33-4062-9168-7CBFE9176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 y="4136846"/>
            <a:ext cx="754380" cy="754380"/>
          </a:xfrm>
          <a:prstGeom prst="rect">
            <a:avLst/>
          </a:prstGeom>
        </p:spPr>
      </p:pic>
      <p:pic>
        <p:nvPicPr>
          <p:cNvPr id="12" name="Picture 11">
            <a:extLst>
              <a:ext uri="{FF2B5EF4-FFF2-40B4-BE49-F238E27FC236}">
                <a16:creationId xmlns:a16="http://schemas.microsoft.com/office/drawing/2014/main" id="{70F88363-0599-4158-A734-098A263A33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152" y="8497064"/>
            <a:ext cx="704088" cy="704088"/>
          </a:xfrm>
          <a:prstGeom prst="rect">
            <a:avLst/>
          </a:prstGeom>
        </p:spPr>
      </p:pic>
      <p:pic>
        <p:nvPicPr>
          <p:cNvPr id="14" name="Picture 13">
            <a:extLst>
              <a:ext uri="{FF2B5EF4-FFF2-40B4-BE49-F238E27FC236}">
                <a16:creationId xmlns:a16="http://schemas.microsoft.com/office/drawing/2014/main" id="{9DFAA68F-6088-4A6F-A3C3-4B7FA8790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 y="5246521"/>
            <a:ext cx="754380" cy="754380"/>
          </a:xfrm>
          <a:prstGeom prst="rect">
            <a:avLst/>
          </a:prstGeom>
        </p:spPr>
      </p:pic>
      <p:pic>
        <p:nvPicPr>
          <p:cNvPr id="16" name="Picture 15">
            <a:extLst>
              <a:ext uri="{FF2B5EF4-FFF2-40B4-BE49-F238E27FC236}">
                <a16:creationId xmlns:a16="http://schemas.microsoft.com/office/drawing/2014/main" id="{7D82DCA3-B56C-4A1A-A005-AE8ACC88C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777" y="6348713"/>
            <a:ext cx="841888" cy="754380"/>
          </a:xfrm>
          <a:prstGeom prst="rect">
            <a:avLst/>
          </a:prstGeom>
        </p:spPr>
      </p:pic>
      <p:pic>
        <p:nvPicPr>
          <p:cNvPr id="18" name="Picture 17">
            <a:extLst>
              <a:ext uri="{FF2B5EF4-FFF2-40B4-BE49-F238E27FC236}">
                <a16:creationId xmlns:a16="http://schemas.microsoft.com/office/drawing/2014/main" id="{D7C0219A-5B9D-4BC8-AA25-85674B9B0E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860" y="7607228"/>
            <a:ext cx="754380" cy="504264"/>
          </a:xfrm>
          <a:prstGeom prst="rect">
            <a:avLst/>
          </a:prstGeom>
        </p:spPr>
      </p:pic>
    </p:spTree>
    <p:extLst>
      <p:ext uri="{BB962C8B-B14F-4D97-AF65-F5344CB8AC3E}">
        <p14:creationId xmlns:p14="http://schemas.microsoft.com/office/powerpoint/2010/main" val="326050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48871"/>
            <a:ext cx="7543800" cy="9760658"/>
          </a:xfrm>
          <a:prstGeom prst="rect">
            <a:avLst/>
          </a:prstGeom>
        </p:spPr>
      </p:pic>
    </p:spTree>
    <p:extLst>
      <p:ext uri="{BB962C8B-B14F-4D97-AF65-F5344CB8AC3E}">
        <p14:creationId xmlns:p14="http://schemas.microsoft.com/office/powerpoint/2010/main" val="325932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FF79-8241-4A9F-B603-373B20AC68C9}"/>
              </a:ext>
            </a:extLst>
          </p:cNvPr>
          <p:cNvSpPr>
            <a:spLocks noGrp="1"/>
          </p:cNvSpPr>
          <p:nvPr>
            <p:ph type="title"/>
          </p:nvPr>
        </p:nvSpPr>
        <p:spPr>
          <a:xfrm>
            <a:off x="491489" y="304800"/>
            <a:ext cx="6789420" cy="1229360"/>
          </a:xfrm>
        </p:spPr>
        <p:txBody>
          <a:bodyPr/>
          <a:lstStyle/>
          <a:p>
            <a:pPr algn="ctr"/>
            <a:r>
              <a:rPr lang="en-US" b="0" dirty="0">
                <a:solidFill>
                  <a:srgbClr val="512D82"/>
                </a:solidFill>
                <a:latin typeface="Girl Scout Text Book" panose="02020003000000000000" pitchFamily="18" charset="0"/>
              </a:rPr>
              <a:t>             Resources</a:t>
            </a:r>
          </a:p>
        </p:txBody>
      </p:sp>
      <p:graphicFrame>
        <p:nvGraphicFramePr>
          <p:cNvPr id="4" name="Table 3">
            <a:extLst>
              <a:ext uri="{FF2B5EF4-FFF2-40B4-BE49-F238E27FC236}">
                <a16:creationId xmlns:a16="http://schemas.microsoft.com/office/drawing/2014/main" id="{702D830D-2CB2-4A31-B1B4-27DA2E7DD1F6}"/>
              </a:ext>
            </a:extLst>
          </p:cNvPr>
          <p:cNvGraphicFramePr>
            <a:graphicFrameLocks noGrp="1"/>
          </p:cNvGraphicFramePr>
          <p:nvPr>
            <p:extLst>
              <p:ext uri="{D42A27DB-BD31-4B8C-83A1-F6EECF244321}">
                <p14:modId xmlns:p14="http://schemas.microsoft.com/office/powerpoint/2010/main" val="2583093744"/>
              </p:ext>
            </p:extLst>
          </p:nvPr>
        </p:nvGraphicFramePr>
        <p:xfrm>
          <a:off x="336042" y="1692276"/>
          <a:ext cx="7100317" cy="6832959"/>
        </p:xfrm>
        <a:graphic>
          <a:graphicData uri="http://schemas.openxmlformats.org/drawingml/2006/table">
            <a:tbl>
              <a:tblPr firstRow="1" bandRow="1">
                <a:tableStyleId>{5C22544A-7EE6-4342-B048-85BDC9FD1C3A}</a:tableStyleId>
              </a:tblPr>
              <a:tblGrid>
                <a:gridCol w="1187960">
                  <a:extLst>
                    <a:ext uri="{9D8B030D-6E8A-4147-A177-3AD203B41FA5}">
                      <a16:colId xmlns:a16="http://schemas.microsoft.com/office/drawing/2014/main" val="3857013818"/>
                    </a:ext>
                  </a:extLst>
                </a:gridCol>
                <a:gridCol w="2362200">
                  <a:extLst>
                    <a:ext uri="{9D8B030D-6E8A-4147-A177-3AD203B41FA5}">
                      <a16:colId xmlns:a16="http://schemas.microsoft.com/office/drawing/2014/main" val="3143004204"/>
                    </a:ext>
                  </a:extLst>
                </a:gridCol>
                <a:gridCol w="3550157">
                  <a:extLst>
                    <a:ext uri="{9D8B030D-6E8A-4147-A177-3AD203B41FA5}">
                      <a16:colId xmlns:a16="http://schemas.microsoft.com/office/drawing/2014/main" val="1315236539"/>
                    </a:ext>
                  </a:extLst>
                </a:gridCol>
              </a:tblGrid>
              <a:tr h="1313227">
                <a:tc>
                  <a:txBody>
                    <a:bodyPr/>
                    <a:lstStyle/>
                    <a:p>
                      <a:pPr algn="ctr" fontAlgn="b"/>
                      <a:r>
                        <a:rPr lang="en-US" sz="1300" b="0" u="none" strike="noStrike" dirty="0">
                          <a:solidFill>
                            <a:srgbClr val="000000"/>
                          </a:solidFill>
                          <a:effectLst/>
                        </a:rPr>
                        <a:t>ABC Bakers Facebook</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b="0" u="none" strike="noStrike" dirty="0">
                          <a:solidFill>
                            <a:srgbClr val="000000"/>
                          </a:solidFill>
                          <a:effectLst/>
                        </a:rPr>
                        <a:t>Excite and energize volunteers and troops about cookie sales with sales strategies, success stories, technology tips and more</a:t>
                      </a: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b="0" u="none" strike="noStrike" dirty="0">
                          <a:solidFill>
                            <a:schemeClr val="tx1"/>
                          </a:solidFill>
                          <a:effectLst/>
                        </a:rPr>
                        <a:t>www.facebook.com/abcbakers</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3902701438"/>
                  </a:ext>
                </a:extLst>
              </a:tr>
              <a:tr h="530059">
                <a:tc>
                  <a:txBody>
                    <a:bodyPr/>
                    <a:lstStyle/>
                    <a:p>
                      <a:pPr algn="ctr" fontAlgn="b"/>
                      <a:r>
                        <a:rPr lang="en-US" sz="1300" u="none" strike="noStrike" dirty="0">
                          <a:solidFill>
                            <a:srgbClr val="000000"/>
                          </a:solidFill>
                          <a:effectLst/>
                        </a:rPr>
                        <a:t>Lemonades Facebook</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Product sales and marketing tool</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www.facebook.com/LemonadesCookie</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864366661"/>
                  </a:ext>
                </a:extLst>
              </a:tr>
              <a:tr h="530059">
                <a:tc>
                  <a:txBody>
                    <a:bodyPr/>
                    <a:lstStyle/>
                    <a:p>
                      <a:pPr algn="ctr" fontAlgn="b"/>
                      <a:r>
                        <a:rPr lang="en-US" sz="1300" b="0" i="0" u="none" strike="noStrike" dirty="0">
                          <a:solidFill>
                            <a:srgbClr val="000000"/>
                          </a:solidFill>
                          <a:effectLst/>
                          <a:latin typeface="+mn-lt"/>
                        </a:rPr>
                        <a:t>Lemonades Instagram</a:t>
                      </a: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b="0" i="0" u="none" strike="noStrike" dirty="0">
                          <a:solidFill>
                            <a:srgbClr val="000000"/>
                          </a:solidFill>
                          <a:effectLst/>
                          <a:latin typeface="+mn-lt"/>
                        </a:rPr>
                        <a:t>Product sales and marketing tool</a:t>
                      </a: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b="0" i="0" u="none" strike="noStrike" dirty="0">
                          <a:solidFill>
                            <a:schemeClr val="tx1"/>
                          </a:solidFill>
                          <a:effectLst/>
                          <a:latin typeface="+mn-lt"/>
                        </a:rPr>
                        <a:t>@</a:t>
                      </a:r>
                      <a:r>
                        <a:rPr lang="en-US" sz="1300" b="0" i="0" u="none" strike="noStrike" dirty="0" err="1">
                          <a:solidFill>
                            <a:schemeClr val="tx1"/>
                          </a:solidFill>
                          <a:effectLst/>
                          <a:latin typeface="+mn-lt"/>
                        </a:rPr>
                        <a:t>Lemonadescookie</a:t>
                      </a:r>
                      <a:endParaRPr lang="en-US" sz="1300" b="0" i="0" u="none" strike="noStrike" dirty="0">
                        <a:solidFill>
                          <a:schemeClr val="tx1"/>
                        </a:solidFill>
                        <a:effectLst/>
                        <a:latin typeface="+mn-lt"/>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2241080020"/>
                  </a:ext>
                </a:extLst>
              </a:tr>
              <a:tr h="1135252">
                <a:tc>
                  <a:txBody>
                    <a:bodyPr/>
                    <a:lstStyle/>
                    <a:p>
                      <a:pPr algn="ctr" fontAlgn="b"/>
                      <a:r>
                        <a:rPr lang="en-US" sz="1300" u="none" strike="noStrike" dirty="0">
                          <a:solidFill>
                            <a:srgbClr val="000000"/>
                          </a:solidFill>
                          <a:effectLst/>
                        </a:rPr>
                        <a:t>Cookie Calculator</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Calculate package sales goals based on number of packages sold last year and the desired percentage increase this year</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www.abcsmartcookies.com/resources</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1400111667"/>
                  </a:ext>
                </a:extLst>
              </a:tr>
              <a:tr h="683385">
                <a:tc>
                  <a:txBody>
                    <a:bodyPr/>
                    <a:lstStyle/>
                    <a:p>
                      <a:pPr algn="ctr" fontAlgn="b"/>
                      <a:r>
                        <a:rPr lang="en-US" sz="1300" u="none" strike="noStrike" dirty="0">
                          <a:solidFill>
                            <a:srgbClr val="000000"/>
                          </a:solidFill>
                          <a:effectLst/>
                        </a:rPr>
                        <a:t>Cookie theme information</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Gallery of images, clip art, certificates</a:t>
                      </a: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www.flickr.com/photos/abcbakersvolunteergallery/albums </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1291022546"/>
                  </a:ext>
                </a:extLst>
              </a:tr>
              <a:tr h="530059">
                <a:tc>
                  <a:txBody>
                    <a:bodyPr/>
                    <a:lstStyle/>
                    <a:p>
                      <a:pPr algn="ctr" fontAlgn="b"/>
                      <a:r>
                        <a:rPr lang="en-US" sz="1300" u="none" strike="noStrike" dirty="0">
                          <a:solidFill>
                            <a:srgbClr val="000000"/>
                          </a:solidFill>
                          <a:effectLst/>
                        </a:rPr>
                        <a:t>Cookie varieties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Product descriptions and recipes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www.abcbakers.com www.abcsmartcookies.com </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449148819"/>
                  </a:ext>
                </a:extLst>
              </a:tr>
              <a:tr h="408461">
                <a:tc>
                  <a:txBody>
                    <a:bodyPr/>
                    <a:lstStyle/>
                    <a:p>
                      <a:pPr algn="ctr" fontAlgn="b"/>
                      <a:r>
                        <a:rPr lang="en-US" sz="1300" u="none" strike="noStrike" dirty="0">
                          <a:solidFill>
                            <a:srgbClr val="000000"/>
                          </a:solidFill>
                          <a:effectLst/>
                        </a:rPr>
                        <a:t>Rally Guide</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Fun ideas for troop rallies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www.abcsmartcookies.com/resources</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2968620633"/>
                  </a:ext>
                </a:extLst>
              </a:tr>
              <a:tr h="571913">
                <a:tc>
                  <a:txBody>
                    <a:bodyPr/>
                    <a:lstStyle/>
                    <a:p>
                      <a:pPr algn="ctr" fontAlgn="b"/>
                      <a:r>
                        <a:rPr lang="en-US" sz="1300" u="none" strike="noStrike" dirty="0">
                          <a:solidFill>
                            <a:srgbClr val="000000"/>
                          </a:solidFill>
                          <a:effectLst/>
                        </a:rPr>
                        <a:t>Standard forms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Parent permission slip, count it up activity</a:t>
                      </a: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www.abcsmartcookies.com/resources</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1190931831"/>
                  </a:ext>
                </a:extLst>
              </a:tr>
              <a:tr h="398883">
                <a:tc>
                  <a:txBody>
                    <a:bodyPr/>
                    <a:lstStyle/>
                    <a:p>
                      <a:pPr algn="ctr" fontAlgn="b"/>
                      <a:r>
                        <a:rPr lang="en-US" sz="1300" u="none" strike="noStrike" dirty="0">
                          <a:solidFill>
                            <a:srgbClr val="000000"/>
                          </a:solidFill>
                          <a:effectLst/>
                        </a:rPr>
                        <a:t>Troop goal poster</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Poster</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300" u="none" strike="noStrike" dirty="0">
                          <a:solidFill>
                            <a:schemeClr val="tx1"/>
                          </a:solidFill>
                          <a:effectLst/>
                        </a:rPr>
                        <a:t>www.flickr.com/photos/abcbakersvolunteergallery/albums </a:t>
                      </a:r>
                    </a:p>
                    <a:p>
                      <a:pPr algn="ctr" fontAlgn="b"/>
                      <a:r>
                        <a:rPr lang="en-US" sz="1300" u="none" strike="noStrike" dirty="0">
                          <a:solidFill>
                            <a:schemeClr val="tx1"/>
                          </a:solidFill>
                          <a:effectLst/>
                        </a:rPr>
                        <a:t>www.abcsmartcookies.com/resources</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3842466554"/>
                  </a:ext>
                </a:extLst>
              </a:tr>
              <a:tr h="530059">
                <a:tc>
                  <a:txBody>
                    <a:bodyPr/>
                    <a:lstStyle/>
                    <a:p>
                      <a:pPr algn="ctr" fontAlgn="b"/>
                      <a:r>
                        <a:rPr lang="en-US" sz="1300" u="none" strike="noStrike" dirty="0">
                          <a:solidFill>
                            <a:srgbClr val="000000"/>
                          </a:solidFill>
                          <a:effectLst/>
                        </a:rPr>
                        <a:t>Volunteer and girl videos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rgbClr val="000000"/>
                          </a:solidFill>
                          <a:effectLst/>
                        </a:rPr>
                        <a:t>How-to videos on a variety of topics</a:t>
                      </a:r>
                      <a:endParaRPr lang="en-US" sz="1300" b="0" i="0" u="none" strike="noStrike" dirty="0">
                        <a:solidFill>
                          <a:srgbClr val="000000"/>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tc>
                  <a:txBody>
                    <a:bodyPr/>
                    <a:lstStyle/>
                    <a:p>
                      <a:pPr algn="ctr" fontAlgn="b"/>
                      <a:r>
                        <a:rPr lang="en-US" sz="1300" u="none" strike="noStrike" dirty="0">
                          <a:solidFill>
                            <a:schemeClr val="tx1"/>
                          </a:solidFill>
                          <a:effectLst/>
                        </a:rPr>
                        <a:t>www.youtube.com/user</a:t>
                      </a:r>
                    </a:p>
                    <a:p>
                      <a:pPr algn="ctr" fontAlgn="b"/>
                      <a:r>
                        <a:rPr lang="en-US" sz="1300" u="none" strike="noStrike" dirty="0">
                          <a:solidFill>
                            <a:schemeClr val="tx1"/>
                          </a:solidFill>
                          <a:effectLst/>
                        </a:rPr>
                        <a:t>/ABCCouncils </a:t>
                      </a:r>
                      <a:endParaRPr lang="en-US" sz="1300" b="0" i="0" u="none" strike="noStrike" dirty="0">
                        <a:solidFill>
                          <a:schemeClr val="tx1"/>
                        </a:solidFill>
                        <a:effectLst/>
                        <a:latin typeface="Calibri" panose="020F0502020204030204" pitchFamily="34" charset="0"/>
                      </a:endParaRPr>
                    </a:p>
                  </a:txBody>
                  <a:tcPr marL="6125" marR="6125" marT="6125" marB="0" anchor="ctr">
                    <a:lnL w="12700" cap="flat" cmpd="sng" algn="ctr">
                      <a:solidFill>
                        <a:srgbClr val="E44A9B"/>
                      </a:solidFill>
                      <a:prstDash val="solid"/>
                      <a:round/>
                      <a:headEnd type="none" w="med" len="med"/>
                      <a:tailEnd type="none" w="med" len="med"/>
                    </a:lnL>
                    <a:lnR w="12700" cap="flat" cmpd="sng" algn="ctr">
                      <a:solidFill>
                        <a:srgbClr val="E44A9B"/>
                      </a:solidFill>
                      <a:prstDash val="solid"/>
                      <a:round/>
                      <a:headEnd type="none" w="med" len="med"/>
                      <a:tailEnd type="none" w="med" len="med"/>
                    </a:lnR>
                    <a:lnT w="12700" cap="flat" cmpd="sng" algn="ctr">
                      <a:solidFill>
                        <a:srgbClr val="E44A9B"/>
                      </a:solidFill>
                      <a:prstDash val="solid"/>
                      <a:round/>
                      <a:headEnd type="none" w="med" len="med"/>
                      <a:tailEnd type="none" w="med" len="med"/>
                    </a:lnT>
                    <a:lnB w="12700" cap="flat" cmpd="sng" algn="ctr">
                      <a:solidFill>
                        <a:srgbClr val="E44A9B"/>
                      </a:solidFill>
                      <a:prstDash val="solid"/>
                      <a:round/>
                      <a:headEnd type="none" w="med" len="med"/>
                      <a:tailEnd type="none" w="med" len="med"/>
                    </a:lnB>
                    <a:noFill/>
                  </a:tcPr>
                </a:tc>
                <a:extLst>
                  <a:ext uri="{0D108BD9-81ED-4DB2-BD59-A6C34878D82A}">
                    <a16:rowId xmlns:a16="http://schemas.microsoft.com/office/drawing/2014/main" val="1271532178"/>
                  </a:ext>
                </a:extLst>
              </a:tr>
            </a:tbl>
          </a:graphicData>
        </a:graphic>
      </p:graphicFrame>
      <p:pic>
        <p:nvPicPr>
          <p:cNvPr id="6" name="Picture 5">
            <a:extLst>
              <a:ext uri="{FF2B5EF4-FFF2-40B4-BE49-F238E27FC236}">
                <a16:creationId xmlns:a16="http://schemas.microsoft.com/office/drawing/2014/main" id="{95FC1AE0-E76F-44D2-8B1E-738FEE662D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54" r="5589"/>
          <a:stretch/>
        </p:blipFill>
        <p:spPr>
          <a:xfrm>
            <a:off x="2293620" y="76200"/>
            <a:ext cx="1257300" cy="1763576"/>
          </a:xfrm>
          <a:prstGeom prst="rect">
            <a:avLst/>
          </a:prstGeom>
        </p:spPr>
      </p:pic>
      <p:pic>
        <p:nvPicPr>
          <p:cNvPr id="8" name="Picture 7">
            <a:extLst>
              <a:ext uri="{FF2B5EF4-FFF2-40B4-BE49-F238E27FC236}">
                <a16:creationId xmlns:a16="http://schemas.microsoft.com/office/drawing/2014/main" id="{95ACEC82-0F1D-4D29-9CB6-CA682F5AFF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rot="5400000">
            <a:off x="3238500" y="5524500"/>
            <a:ext cx="1295400" cy="7772400"/>
          </a:xfrm>
          <a:prstGeom prst="rect">
            <a:avLst/>
          </a:prstGeom>
        </p:spPr>
      </p:pic>
    </p:spTree>
    <p:extLst>
      <p:ext uri="{BB962C8B-B14F-4D97-AF65-F5344CB8AC3E}">
        <p14:creationId xmlns:p14="http://schemas.microsoft.com/office/powerpoint/2010/main" val="147986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A89E29-4C8B-4A6D-95FF-9AFFA1DEB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24000" y="-1341121"/>
            <a:ext cx="5029210" cy="5029210"/>
          </a:xfrm>
          <a:prstGeom prst="rect">
            <a:avLst/>
          </a:prstGeom>
        </p:spPr>
      </p:pic>
      <p:pic>
        <p:nvPicPr>
          <p:cNvPr id="8" name="Picture 7">
            <a:extLst>
              <a:ext uri="{FF2B5EF4-FFF2-40B4-BE49-F238E27FC236}">
                <a16:creationId xmlns:a16="http://schemas.microsoft.com/office/drawing/2014/main" id="{1DBCA821-ABB1-4F1B-A455-FEFDB6423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190" y="-1341120"/>
            <a:ext cx="5029210" cy="5029210"/>
          </a:xfrm>
          <a:prstGeom prst="rect">
            <a:avLst/>
          </a:prstGeom>
        </p:spPr>
      </p:pic>
      <p:graphicFrame>
        <p:nvGraphicFramePr>
          <p:cNvPr id="4" name="Table 3">
            <a:extLst>
              <a:ext uri="{FF2B5EF4-FFF2-40B4-BE49-F238E27FC236}">
                <a16:creationId xmlns:a16="http://schemas.microsoft.com/office/drawing/2014/main" id="{21A83867-522F-4E79-8F36-2F8E553F4ED7}"/>
              </a:ext>
            </a:extLst>
          </p:cNvPr>
          <p:cNvGraphicFramePr>
            <a:graphicFrameLocks noGrp="1"/>
          </p:cNvGraphicFramePr>
          <p:nvPr>
            <p:extLst>
              <p:ext uri="{D42A27DB-BD31-4B8C-83A1-F6EECF244321}">
                <p14:modId xmlns:p14="http://schemas.microsoft.com/office/powerpoint/2010/main" val="4206095933"/>
              </p:ext>
            </p:extLst>
          </p:nvPr>
        </p:nvGraphicFramePr>
        <p:xfrm>
          <a:off x="228600" y="2649087"/>
          <a:ext cx="7239000" cy="7285467"/>
        </p:xfrm>
        <a:graphic>
          <a:graphicData uri="http://schemas.openxmlformats.org/drawingml/2006/table">
            <a:tbl>
              <a:tblPr firstRow="1" bandRow="1">
                <a:tableStyleId>{0505E3EF-67EA-436B-97B2-0124C06EBD24}</a:tableStyleId>
              </a:tblPr>
              <a:tblGrid>
                <a:gridCol w="5257800">
                  <a:extLst>
                    <a:ext uri="{9D8B030D-6E8A-4147-A177-3AD203B41FA5}">
                      <a16:colId xmlns:a16="http://schemas.microsoft.com/office/drawing/2014/main" val="3433736983"/>
                    </a:ext>
                  </a:extLst>
                </a:gridCol>
                <a:gridCol w="1981200">
                  <a:extLst>
                    <a:ext uri="{9D8B030D-6E8A-4147-A177-3AD203B41FA5}">
                      <a16:colId xmlns:a16="http://schemas.microsoft.com/office/drawing/2014/main" val="2552635976"/>
                    </a:ext>
                  </a:extLst>
                </a:gridCol>
              </a:tblGrid>
              <a:tr h="334158">
                <a:tc>
                  <a:txBody>
                    <a:bodyPr/>
                    <a:lstStyle/>
                    <a:p>
                      <a:r>
                        <a:rPr lang="en-US" sz="1800" b="0" dirty="0">
                          <a:solidFill>
                            <a:schemeClr val="bg1"/>
                          </a:solidFill>
                        </a:rPr>
                        <a:t>Activity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12D82"/>
                    </a:solidFill>
                  </a:tcPr>
                </a:tc>
                <a:tc>
                  <a:txBody>
                    <a:bodyPr/>
                    <a:lstStyle/>
                    <a:p>
                      <a:r>
                        <a:rPr lang="en-US" sz="1800" b="0" dirty="0">
                          <a:solidFill>
                            <a:schemeClr val="bg1"/>
                          </a:solidFill>
                        </a:rPr>
                        <a:t>Date</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12D82"/>
                    </a:solidFill>
                  </a:tcPr>
                </a:tc>
                <a:extLst>
                  <a:ext uri="{0D108BD9-81ED-4DB2-BD59-A6C34878D82A}">
                    <a16:rowId xmlns:a16="http://schemas.microsoft.com/office/drawing/2014/main" val="1805656693"/>
                  </a:ext>
                </a:extLst>
              </a:tr>
              <a:tr h="306991">
                <a:tc>
                  <a:txBody>
                    <a:bodyPr/>
                    <a:lstStyle/>
                    <a:p>
                      <a:r>
                        <a:rPr lang="en-US" sz="1600" b="0" dirty="0"/>
                        <a:t>Cookie Sale BEGINS</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10/01/2023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8336488"/>
                  </a:ext>
                </a:extLst>
              </a:tr>
              <a:tr h="306991">
                <a:tc>
                  <a:txBody>
                    <a:bodyPr/>
                    <a:lstStyle/>
                    <a:p>
                      <a:r>
                        <a:rPr lang="en-US" sz="1600" b="0" dirty="0"/>
                        <a:t>Troop Initial Orders are due in Smartcookies/opt out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10/29/2023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1293681"/>
                  </a:ext>
                </a:extLst>
              </a:tr>
              <a:tr h="306991">
                <a:tc>
                  <a:txBody>
                    <a:bodyPr/>
                    <a:lstStyle/>
                    <a:p>
                      <a:r>
                        <a:rPr lang="en-US" sz="1600" b="0" dirty="0"/>
                        <a:t>DC24 Cloud Launch for parents/caregivers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11/06/2023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5656958"/>
                  </a:ext>
                </a:extLst>
              </a:tr>
              <a:tr h="306991">
                <a:tc>
                  <a:txBody>
                    <a:bodyPr/>
                    <a:lstStyle/>
                    <a:p>
                      <a:r>
                        <a:rPr lang="en-US" sz="1600" b="0" dirty="0"/>
                        <a:t>DC24 Cloud OPENS for Digital Sales</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11/13/2023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72638697"/>
                  </a:ext>
                </a:extLst>
              </a:tr>
              <a:tr h="306991">
                <a:tc>
                  <a:txBody>
                    <a:bodyPr/>
                    <a:lstStyle/>
                    <a:p>
                      <a:r>
                        <a:rPr lang="en-US" sz="1600" b="0" dirty="0"/>
                        <a:t>Service Unit DEPOT DAYS</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11/15-20/2023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6919060"/>
                  </a:ext>
                </a:extLst>
              </a:tr>
              <a:tr h="306991">
                <a:tc>
                  <a:txBody>
                    <a:bodyPr/>
                    <a:lstStyle/>
                    <a:p>
                      <a:r>
                        <a:rPr lang="en-US" sz="1600" b="0" dirty="0"/>
                        <a:t>Booth Sales Begin</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11/17/2023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4993084"/>
                  </a:ext>
                </a:extLst>
              </a:tr>
              <a:tr h="306991">
                <a:tc>
                  <a:txBody>
                    <a:bodyPr/>
                    <a:lstStyle/>
                    <a:p>
                      <a:r>
                        <a:rPr lang="en-US" sz="1600" b="0" dirty="0"/>
                        <a:t>1</a:t>
                      </a:r>
                      <a:r>
                        <a:rPr lang="en-US" sz="1600" b="0" baseline="30000" dirty="0"/>
                        <a:t>st</a:t>
                      </a:r>
                      <a:r>
                        <a:rPr lang="en-US" sz="1600" b="0" dirty="0"/>
                        <a:t> ACH for 50% of troops initial order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12/01/2023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089756"/>
                  </a:ext>
                </a:extLst>
              </a:tr>
              <a:tr h="306991">
                <a:tc>
                  <a:txBody>
                    <a:bodyPr/>
                    <a:lstStyle/>
                    <a:p>
                      <a:r>
                        <a:rPr lang="en-US" sz="1600" b="0" dirty="0"/>
                        <a:t>2</a:t>
                      </a:r>
                      <a:r>
                        <a:rPr lang="en-US" sz="1600" b="0" baseline="30000" dirty="0"/>
                        <a:t>nd</a:t>
                      </a:r>
                      <a:r>
                        <a:rPr lang="en-US" sz="1600" b="0" dirty="0"/>
                        <a:t> ACH for 50% of balance owed as of 12/18/2023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12/21/2023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3921009"/>
                  </a:ext>
                </a:extLst>
              </a:tr>
              <a:tr h="306991">
                <a:tc>
                  <a:txBody>
                    <a:bodyPr/>
                    <a:lstStyle/>
                    <a:p>
                      <a:r>
                        <a:rPr lang="en-US" sz="1600" b="0" dirty="0"/>
                        <a:t>Cookie sale ENDS / Troops enter girl rewards order</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01/14/2024</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3083308"/>
                  </a:ext>
                </a:extLst>
              </a:tr>
              <a:tr h="306991">
                <a:tc>
                  <a:txBody>
                    <a:bodyPr/>
                    <a:lstStyle/>
                    <a:p>
                      <a:r>
                        <a:rPr lang="en-US" sz="1600" b="0" dirty="0"/>
                        <a:t>3</a:t>
                      </a:r>
                      <a:r>
                        <a:rPr lang="en-US" sz="1600" b="0" baseline="30000" dirty="0"/>
                        <a:t>rd</a:t>
                      </a:r>
                      <a:r>
                        <a:rPr lang="en-US" sz="1600" b="0" dirty="0"/>
                        <a:t> ACH for remaining balances due to GSCM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01/22/2023</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8313429"/>
                  </a:ext>
                </a:extLst>
              </a:tr>
              <a:tr h="1393683">
                <a:tc>
                  <a:txBody>
                    <a:bodyPr/>
                    <a:lstStyle/>
                    <a:p>
                      <a:r>
                        <a:rPr lang="en-US" sz="1600" b="0" dirty="0"/>
                        <a:t>Troop Virtual Cookie Share pick-ups </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0" dirty="0"/>
                        <a:t>Jan. 23. 10am - 3pm </a:t>
                      </a:r>
                    </a:p>
                    <a:p>
                      <a:r>
                        <a:rPr lang="en-US" sz="1600" b="0" dirty="0"/>
                        <a:t>Jan 24. 10am -3pm</a:t>
                      </a:r>
                    </a:p>
                    <a:p>
                      <a:r>
                        <a:rPr lang="en-US" sz="1600" b="0" dirty="0"/>
                        <a:t>Jan 27. 9am – 1pm</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2276506"/>
                  </a:ext>
                </a:extLst>
              </a:tr>
              <a:tr h="741667">
                <a:tc>
                  <a:txBody>
                    <a:bodyPr/>
                    <a:lstStyle/>
                    <a:p>
                      <a:r>
                        <a:rPr lang="en-US" sz="1600" b="0" dirty="0"/>
                        <a:t>See full Calendar on GSCM’s website. https://www.gscm.org/en/cookies/forms-and-documents.html</a:t>
                      </a:r>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2799680"/>
                  </a:ext>
                </a:extLst>
              </a:tr>
              <a:tr h="306991">
                <a:tc>
                  <a:txBody>
                    <a:bodyPr/>
                    <a:lstStyle/>
                    <a:p>
                      <a:endParaRPr lang="en-US" sz="16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6579342"/>
                  </a:ext>
                </a:extLst>
              </a:tr>
              <a:tr h="266240">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6191162"/>
                  </a:ext>
                </a:extLst>
              </a:tr>
              <a:tr h="266240">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8644780"/>
                  </a:ext>
                </a:extLst>
              </a:tr>
              <a:tr h="266240">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300" b="0" dirty="0"/>
                    </a:p>
                  </a:txBody>
                  <a:tcPr marL="100584" marR="100584" marT="50292" marB="5029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1753631"/>
                  </a:ext>
                </a:extLst>
              </a:tr>
            </a:tbl>
          </a:graphicData>
        </a:graphic>
      </p:graphicFrame>
      <p:pic>
        <p:nvPicPr>
          <p:cNvPr id="6" name="Picture 5">
            <a:extLst>
              <a:ext uri="{FF2B5EF4-FFF2-40B4-BE49-F238E27FC236}">
                <a16:creationId xmlns:a16="http://schemas.microsoft.com/office/drawing/2014/main" id="{731B7D39-251F-47B9-B9D1-7E0A6B99C58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067" b="58867" l="10000" r="90000">
                        <a14:foregroundMark x1="56667" y1="56933" x2="42067" y2="55067"/>
                        <a14:foregroundMark x1="27200" y1="57867" x2="27200" y2="57867"/>
                        <a14:foregroundMark x1="61933" y1="58867" x2="61933" y2="58867"/>
                        <a14:backgroundMark x1="36533" y1="59800" x2="38733" y2="60200"/>
                        <a14:backgroundMark x1="54533" y1="60733" x2="40200" y2="60733"/>
                      </a14:backgroundRemoval>
                    </a14:imgEffect>
                  </a14:imgLayer>
                </a14:imgProps>
              </a:ext>
              <a:ext uri="{28A0092B-C50C-407E-A947-70E740481C1C}">
                <a14:useLocalDpi xmlns:a14="http://schemas.microsoft.com/office/drawing/2010/main" val="0"/>
              </a:ext>
            </a:extLst>
          </a:blip>
          <a:srcRect b="39222"/>
          <a:stretch/>
        </p:blipFill>
        <p:spPr>
          <a:xfrm>
            <a:off x="1287780" y="-814848"/>
            <a:ext cx="5615940" cy="3413268"/>
          </a:xfrm>
          <a:prstGeom prst="rect">
            <a:avLst/>
          </a:prstGeom>
        </p:spPr>
      </p:pic>
      <p:sp>
        <p:nvSpPr>
          <p:cNvPr id="2" name="Title 1">
            <a:extLst>
              <a:ext uri="{FF2B5EF4-FFF2-40B4-BE49-F238E27FC236}">
                <a16:creationId xmlns:a16="http://schemas.microsoft.com/office/drawing/2014/main" id="{ECAC0617-87A7-445C-A256-B85A729D37D9}"/>
              </a:ext>
            </a:extLst>
          </p:cNvPr>
          <p:cNvSpPr>
            <a:spLocks noGrp="1"/>
          </p:cNvSpPr>
          <p:nvPr>
            <p:ph type="title"/>
          </p:nvPr>
        </p:nvSpPr>
        <p:spPr>
          <a:xfrm rot="153670">
            <a:off x="2822983" y="1341120"/>
            <a:ext cx="2053590" cy="1229360"/>
          </a:xfrm>
        </p:spPr>
        <p:txBody>
          <a:bodyPr>
            <a:normAutofit fontScale="90000"/>
          </a:bodyPr>
          <a:lstStyle/>
          <a:p>
            <a:pPr algn="ctr"/>
            <a:r>
              <a:rPr lang="en-US" sz="2640" b="0" dirty="0">
                <a:solidFill>
                  <a:srgbClr val="512D82"/>
                </a:solidFill>
                <a:latin typeface="Girl Scout Text Book" panose="02020003000000000000" pitchFamily="18" charset="0"/>
              </a:rPr>
              <a:t>Cookie </a:t>
            </a:r>
            <a:br>
              <a:rPr lang="en-US" sz="2640" b="0" dirty="0">
                <a:solidFill>
                  <a:srgbClr val="512D82"/>
                </a:solidFill>
                <a:latin typeface="Girl Scout Text Book" panose="02020003000000000000" pitchFamily="18" charset="0"/>
              </a:rPr>
            </a:br>
            <a:r>
              <a:rPr lang="en-US" sz="2640" b="0" dirty="0">
                <a:solidFill>
                  <a:srgbClr val="512D82"/>
                </a:solidFill>
                <a:latin typeface="Girl Scout Text Book" panose="02020003000000000000" pitchFamily="18" charset="0"/>
              </a:rPr>
              <a:t>Calendar Highlights</a:t>
            </a:r>
            <a:br>
              <a:rPr lang="en-US" sz="2640" b="0" dirty="0">
                <a:solidFill>
                  <a:srgbClr val="512D82"/>
                </a:solidFill>
                <a:latin typeface="Girl Scout Text Book" panose="02020003000000000000" pitchFamily="18" charset="0"/>
              </a:rPr>
            </a:br>
            <a:endParaRPr lang="en-US" sz="2640" b="0" dirty="0">
              <a:solidFill>
                <a:srgbClr val="512D82"/>
              </a:solidFill>
              <a:latin typeface="Girl Scout Text Book" panose="02020003000000000000" pitchFamily="18" charset="0"/>
            </a:endParaRPr>
          </a:p>
        </p:txBody>
      </p:sp>
    </p:spTree>
    <p:extLst>
      <p:ext uri="{BB962C8B-B14F-4D97-AF65-F5344CB8AC3E}">
        <p14:creationId xmlns:p14="http://schemas.microsoft.com/office/powerpoint/2010/main" val="139271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9D3C0-BAB5-4553-AA1C-9792965BBB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837" r="6148"/>
          <a:stretch/>
        </p:blipFill>
        <p:spPr>
          <a:xfrm>
            <a:off x="4114800" y="6068938"/>
            <a:ext cx="3517392" cy="3303662"/>
          </a:xfrm>
          <a:prstGeom prst="rect">
            <a:avLst/>
          </a:prstGeom>
        </p:spPr>
      </p:pic>
      <p:pic>
        <p:nvPicPr>
          <p:cNvPr id="6" name="Picture 5">
            <a:extLst>
              <a:ext uri="{FF2B5EF4-FFF2-40B4-BE49-F238E27FC236}">
                <a16:creationId xmlns:a16="http://schemas.microsoft.com/office/drawing/2014/main" id="{0C15521F-F9D9-4C1E-B1F3-863AAC387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3859" y="5747771"/>
            <a:ext cx="3899816" cy="3899816"/>
          </a:xfrm>
          <a:prstGeom prst="rect">
            <a:avLst/>
          </a:prstGeom>
        </p:spPr>
      </p:pic>
      <p:pic>
        <p:nvPicPr>
          <p:cNvPr id="8" name="Picture 7">
            <a:extLst>
              <a:ext uri="{FF2B5EF4-FFF2-40B4-BE49-F238E27FC236}">
                <a16:creationId xmlns:a16="http://schemas.microsoft.com/office/drawing/2014/main" id="{72B8FDEA-BEDE-402B-B8B3-F47A4B336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600" t="35833" r="29400" b="36667"/>
          <a:stretch/>
        </p:blipFill>
        <p:spPr>
          <a:xfrm>
            <a:off x="4876800" y="5448300"/>
            <a:ext cx="1828800" cy="1257300"/>
          </a:xfrm>
          <a:prstGeom prst="rect">
            <a:avLst/>
          </a:prstGeom>
        </p:spPr>
      </p:pic>
      <p:pic>
        <p:nvPicPr>
          <p:cNvPr id="16" name="Picture 15">
            <a:extLst>
              <a:ext uri="{FF2B5EF4-FFF2-40B4-BE49-F238E27FC236}">
                <a16:creationId xmlns:a16="http://schemas.microsoft.com/office/drawing/2014/main" id="{C4B486A1-FF01-4828-818E-4F0FD13DA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938" y="-1067490"/>
            <a:ext cx="4525657" cy="4525657"/>
          </a:xfrm>
          <a:prstGeom prst="rect">
            <a:avLst/>
          </a:prstGeom>
        </p:spPr>
      </p:pic>
      <p:pic>
        <p:nvPicPr>
          <p:cNvPr id="12" name="Picture 11">
            <a:extLst>
              <a:ext uri="{FF2B5EF4-FFF2-40B4-BE49-F238E27FC236}">
                <a16:creationId xmlns:a16="http://schemas.microsoft.com/office/drawing/2014/main" id="{D0A37820-EBFA-49E6-9FBE-7ED579C0BE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 t="18458" r="9891" b="14325"/>
          <a:stretch/>
        </p:blipFill>
        <p:spPr>
          <a:xfrm rot="5400000">
            <a:off x="375417" y="2022557"/>
            <a:ext cx="3431630" cy="3419856"/>
          </a:xfrm>
          <a:prstGeom prst="ellipse">
            <a:avLst/>
          </a:prstGeom>
        </p:spPr>
      </p:pic>
      <p:sp>
        <p:nvSpPr>
          <p:cNvPr id="3" name="Content Placeholder 2">
            <a:extLst>
              <a:ext uri="{FF2B5EF4-FFF2-40B4-BE49-F238E27FC236}">
                <a16:creationId xmlns:a16="http://schemas.microsoft.com/office/drawing/2014/main" id="{B671C31D-10C8-4640-901D-E798F65000BF}"/>
              </a:ext>
            </a:extLst>
          </p:cNvPr>
          <p:cNvSpPr>
            <a:spLocks noGrp="1"/>
          </p:cNvSpPr>
          <p:nvPr>
            <p:ph sz="quarter" idx="10"/>
          </p:nvPr>
        </p:nvSpPr>
        <p:spPr>
          <a:xfrm>
            <a:off x="4213263" y="2514600"/>
            <a:ext cx="3108960" cy="2514600"/>
          </a:xfrm>
          <a:prstGeom prst="roundRect">
            <a:avLst/>
          </a:prstGeom>
          <a:solidFill>
            <a:srgbClr val="D5F267"/>
          </a:solidFill>
        </p:spPr>
        <p:txBody>
          <a:bodyPr>
            <a:normAutofit fontScale="92500"/>
          </a:bodyPr>
          <a:lstStyle/>
          <a:p>
            <a:pPr marL="0" indent="0" algn="ctr">
              <a:buNone/>
            </a:pPr>
            <a:r>
              <a:rPr lang="en-US" dirty="0"/>
              <a:t>Cookie Share </a:t>
            </a:r>
          </a:p>
          <a:p>
            <a:pPr marL="0" indent="0" algn="l">
              <a:buNone/>
            </a:pPr>
            <a:r>
              <a:rPr lang="en-US" sz="1540" dirty="0"/>
              <a:t>Girl Scout Cookies purchased through “Cookie Share” are donated to a charitable organization chosen by the Girl Scouts’ troop or council. The Girl Scout will receive credit for your cookie donation purchase, as will the troop.</a:t>
            </a:r>
          </a:p>
        </p:txBody>
      </p:sp>
      <p:sp>
        <p:nvSpPr>
          <p:cNvPr id="9" name="Title 1">
            <a:extLst>
              <a:ext uri="{FF2B5EF4-FFF2-40B4-BE49-F238E27FC236}">
                <a16:creationId xmlns:a16="http://schemas.microsoft.com/office/drawing/2014/main" id="{0A945DB0-6CAE-4B91-BBCB-84DFAEA46B19}"/>
              </a:ext>
            </a:extLst>
          </p:cNvPr>
          <p:cNvSpPr>
            <a:spLocks noGrp="1"/>
          </p:cNvSpPr>
          <p:nvPr>
            <p:ph type="title"/>
          </p:nvPr>
        </p:nvSpPr>
        <p:spPr>
          <a:xfrm>
            <a:off x="-1219200" y="307968"/>
            <a:ext cx="3855720" cy="1229360"/>
          </a:xfrm>
          <a:prstGeom prst="flowChartTerminator">
            <a:avLst/>
          </a:prstGeom>
          <a:solidFill>
            <a:srgbClr val="FF830C"/>
          </a:solidFill>
        </p:spPr>
        <p:txBody>
          <a:bodyPr>
            <a:normAutofit/>
          </a:bodyPr>
          <a:lstStyle/>
          <a:p>
            <a:pPr algn="r"/>
            <a:r>
              <a:rPr lang="en-US" b="0" dirty="0">
                <a:solidFill>
                  <a:schemeClr val="tx1"/>
                </a:solidFill>
                <a:latin typeface="Girl Scout Text Book" panose="02020003000000000000" pitchFamily="18" charset="0"/>
              </a:rPr>
              <a:t>Promotions</a:t>
            </a:r>
          </a:p>
        </p:txBody>
      </p:sp>
      <p:sp>
        <p:nvSpPr>
          <p:cNvPr id="10" name="TextBox 9">
            <a:extLst>
              <a:ext uri="{FF2B5EF4-FFF2-40B4-BE49-F238E27FC236}">
                <a16:creationId xmlns:a16="http://schemas.microsoft.com/office/drawing/2014/main" id="{DBE739D4-300F-41A0-B19F-8C7F9C2BA9D9}"/>
              </a:ext>
            </a:extLst>
          </p:cNvPr>
          <p:cNvSpPr txBox="1"/>
          <p:nvPr/>
        </p:nvSpPr>
        <p:spPr>
          <a:xfrm>
            <a:off x="304800" y="5700844"/>
            <a:ext cx="3581400" cy="3671756"/>
          </a:xfrm>
          <a:prstGeom prst="roundRect">
            <a:avLst/>
          </a:prstGeom>
          <a:solidFill>
            <a:srgbClr val="F7ABD6"/>
          </a:solidFill>
        </p:spPr>
        <p:txBody>
          <a:bodyPr wrap="square" rtlCol="0">
            <a:spAutoFit/>
          </a:bodyPr>
          <a:lstStyle/>
          <a:p>
            <a:pPr algn="ctr">
              <a:lnSpc>
                <a:spcPct val="90000"/>
              </a:lnSpc>
              <a:spcAft>
                <a:spcPts val="743"/>
              </a:spcAft>
            </a:pPr>
            <a:r>
              <a:rPr lang="en-US" sz="1760" b="1" u="sng" dirty="0"/>
              <a:t>Cookies from the Heart</a:t>
            </a:r>
          </a:p>
          <a:p>
            <a:pPr algn="ctr">
              <a:lnSpc>
                <a:spcPct val="90000"/>
              </a:lnSpc>
              <a:spcAft>
                <a:spcPts val="743"/>
              </a:spcAft>
            </a:pPr>
            <a:r>
              <a:rPr lang="en-US" sz="1760" dirty="0"/>
              <a:t>All virtual cookie share donations are collected at Council and then distributed to LOCAL hometown heroes. From firefighters and police to active and retired military. Church pantries, nurses, shelters, food banks, teachers and more! </a:t>
            </a:r>
          </a:p>
          <a:p>
            <a:pPr algn="ctr">
              <a:lnSpc>
                <a:spcPct val="90000"/>
              </a:lnSpc>
              <a:spcAft>
                <a:spcPts val="743"/>
              </a:spcAft>
            </a:pPr>
            <a:r>
              <a:rPr lang="en-US" sz="1100" dirty="0"/>
              <a:t>See dates on the calendar when troops can help distribute Council donations.  </a:t>
            </a:r>
          </a:p>
          <a:p>
            <a:pPr algn="ctr">
              <a:lnSpc>
                <a:spcPct val="90000"/>
              </a:lnSpc>
              <a:spcAft>
                <a:spcPts val="743"/>
              </a:spcAft>
            </a:pPr>
            <a:r>
              <a:rPr lang="en-US" sz="1760" dirty="0"/>
              <a:t>  </a:t>
            </a:r>
            <a:endParaRPr lang="en-US" sz="1320" dirty="0"/>
          </a:p>
        </p:txBody>
      </p:sp>
    </p:spTree>
    <p:extLst>
      <p:ext uri="{BB962C8B-B14F-4D97-AF65-F5344CB8AC3E}">
        <p14:creationId xmlns:p14="http://schemas.microsoft.com/office/powerpoint/2010/main" val="4183124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9004FB-288B-4269-97EF-79F043DC6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281" y="6118851"/>
            <a:ext cx="5029210" cy="5029210"/>
          </a:xfrm>
          <a:prstGeom prst="rect">
            <a:avLst/>
          </a:prstGeom>
        </p:spPr>
      </p:pic>
      <p:sp>
        <p:nvSpPr>
          <p:cNvPr id="2" name="TextBox 1">
            <a:extLst>
              <a:ext uri="{FF2B5EF4-FFF2-40B4-BE49-F238E27FC236}">
                <a16:creationId xmlns:a16="http://schemas.microsoft.com/office/drawing/2014/main" id="{62D8B482-58D3-481A-8FD8-1E9D4EBD7590}"/>
              </a:ext>
            </a:extLst>
          </p:cNvPr>
          <p:cNvSpPr txBox="1"/>
          <p:nvPr/>
        </p:nvSpPr>
        <p:spPr>
          <a:xfrm>
            <a:off x="449580" y="1927861"/>
            <a:ext cx="5532120" cy="2326791"/>
          </a:xfrm>
          <a:prstGeom prst="rect">
            <a:avLst/>
          </a:prstGeom>
          <a:noFill/>
        </p:spPr>
        <p:txBody>
          <a:bodyPr wrap="square" rtlCol="0">
            <a:spAutoFit/>
          </a:bodyPr>
          <a:lstStyle/>
          <a:p>
            <a:pPr marL="314325" indent="-314325">
              <a:buFont typeface="Arial" panose="020B0604020202020204" pitchFamily="34" charset="0"/>
              <a:buChar char="•"/>
            </a:pPr>
            <a:r>
              <a:rPr lang="en-US" sz="1320" b="1" dirty="0"/>
              <a:t>Show you’re a Girl Scout. </a:t>
            </a:r>
            <a:r>
              <a:rPr lang="en-US" sz="1320" dirty="0"/>
              <a:t>Wear the Girl Scout membership pin, vest, sash or other Girl Scout clothing to identify yourself as a Girl Scout.</a:t>
            </a:r>
          </a:p>
          <a:p>
            <a:pPr marL="314325" indent="-314325">
              <a:buFont typeface="Arial" panose="020B0604020202020204" pitchFamily="34" charset="0"/>
              <a:buChar char="•"/>
            </a:pPr>
            <a:r>
              <a:rPr lang="en-US" sz="1320" b="1" dirty="0"/>
              <a:t>Buddy up. </a:t>
            </a:r>
            <a:r>
              <a:rPr lang="en-US" sz="1320" dirty="0"/>
              <a:t>Always use the buddy system. It’s not just safe, its more fun.</a:t>
            </a:r>
          </a:p>
          <a:p>
            <a:pPr marL="314325" indent="-314325">
              <a:buFont typeface="Arial" panose="020B0604020202020204" pitchFamily="34" charset="0"/>
              <a:buChar char="•"/>
            </a:pPr>
            <a:r>
              <a:rPr lang="en-US" sz="1320" b="1" dirty="0"/>
              <a:t>Plan ahead. </a:t>
            </a:r>
            <a:r>
              <a:rPr lang="en-US" sz="1320" dirty="0"/>
              <a:t>Be prepared for emergencies, and always have a plan for safeguarding money.</a:t>
            </a:r>
          </a:p>
          <a:p>
            <a:pPr marL="314325" indent="-314325">
              <a:buFont typeface="Arial" panose="020B0604020202020204" pitchFamily="34" charset="0"/>
              <a:buChar char="•"/>
            </a:pPr>
            <a:r>
              <a:rPr lang="en-US" sz="1320" b="1" dirty="0"/>
              <a:t>Protect Privacy.</a:t>
            </a:r>
            <a:r>
              <a:rPr lang="en-US" sz="1320" dirty="0"/>
              <a:t> Girl Scouts’ last names, home addresses, and email addresses should never be given to customers. Protect customers’ privacy by not sharing their information, except when necessary.</a:t>
            </a:r>
          </a:p>
        </p:txBody>
      </p:sp>
      <p:pic>
        <p:nvPicPr>
          <p:cNvPr id="16" name="Picture 15">
            <a:extLst>
              <a:ext uri="{FF2B5EF4-FFF2-40B4-BE49-F238E27FC236}">
                <a16:creationId xmlns:a16="http://schemas.microsoft.com/office/drawing/2014/main" id="{59BC042C-00F9-41C3-A3C2-6F92A6181D82}"/>
              </a:ext>
            </a:extLst>
          </p:cNvPr>
          <p:cNvPicPr>
            <a:picLocks noChangeAspect="1"/>
          </p:cNvPicPr>
          <p:nvPr/>
        </p:nvPicPr>
        <p:blipFill rotWithShape="1">
          <a:blip r:embed="rId3">
            <a:extLst>
              <a:ext uri="{28A0092B-C50C-407E-A947-70E740481C1C}">
                <a14:useLocalDpi xmlns:a14="http://schemas.microsoft.com/office/drawing/2010/main" val="0"/>
              </a:ext>
            </a:extLst>
          </a:blip>
          <a:srcRect l="27273" r="27273"/>
          <a:stretch/>
        </p:blipFill>
        <p:spPr>
          <a:xfrm>
            <a:off x="0" y="0"/>
            <a:ext cx="7543800" cy="1206004"/>
          </a:xfrm>
          <a:prstGeom prst="rect">
            <a:avLst/>
          </a:prstGeom>
        </p:spPr>
      </p:pic>
      <p:pic>
        <p:nvPicPr>
          <p:cNvPr id="10" name="Picture 9">
            <a:extLst>
              <a:ext uri="{FF2B5EF4-FFF2-40B4-BE49-F238E27FC236}">
                <a16:creationId xmlns:a16="http://schemas.microsoft.com/office/drawing/2014/main" id="{8726F12A-D86B-4CC1-985A-00054615F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873" y="0"/>
            <a:ext cx="2090527" cy="2598420"/>
          </a:xfrm>
          <a:prstGeom prst="rect">
            <a:avLst/>
          </a:prstGeom>
        </p:spPr>
      </p:pic>
      <p:sp>
        <p:nvSpPr>
          <p:cNvPr id="11" name="TextBox 10">
            <a:extLst>
              <a:ext uri="{FF2B5EF4-FFF2-40B4-BE49-F238E27FC236}">
                <a16:creationId xmlns:a16="http://schemas.microsoft.com/office/drawing/2014/main" id="{5FF08CF3-6B22-4AFC-8950-ADB492044E0F}"/>
              </a:ext>
            </a:extLst>
          </p:cNvPr>
          <p:cNvSpPr txBox="1"/>
          <p:nvPr/>
        </p:nvSpPr>
        <p:spPr>
          <a:xfrm>
            <a:off x="5847026" y="684092"/>
            <a:ext cx="1760220" cy="701731"/>
          </a:xfrm>
          <a:prstGeom prst="rect">
            <a:avLst/>
          </a:prstGeom>
          <a:noFill/>
        </p:spPr>
        <p:txBody>
          <a:bodyPr wrap="square" rtlCol="0" anchor="ctr">
            <a:spAutoFit/>
          </a:bodyPr>
          <a:lstStyle/>
          <a:p>
            <a:pPr algn="ctr"/>
            <a:r>
              <a:rPr lang="en-US" sz="3960" dirty="0">
                <a:solidFill>
                  <a:schemeClr val="bg1"/>
                </a:solidFill>
              </a:rPr>
              <a:t>Safety</a:t>
            </a:r>
            <a:r>
              <a:rPr lang="en-US" sz="2200" dirty="0">
                <a:solidFill>
                  <a:schemeClr val="bg1"/>
                </a:solidFill>
              </a:rPr>
              <a:t> </a:t>
            </a:r>
          </a:p>
        </p:txBody>
      </p:sp>
      <p:sp>
        <p:nvSpPr>
          <p:cNvPr id="12" name="TextBox 11">
            <a:extLst>
              <a:ext uri="{FF2B5EF4-FFF2-40B4-BE49-F238E27FC236}">
                <a16:creationId xmlns:a16="http://schemas.microsoft.com/office/drawing/2014/main" id="{0D378B69-5D81-4C25-BBB5-274BF48B97A5}"/>
              </a:ext>
            </a:extLst>
          </p:cNvPr>
          <p:cNvSpPr txBox="1"/>
          <p:nvPr/>
        </p:nvSpPr>
        <p:spPr>
          <a:xfrm>
            <a:off x="1539240" y="1386633"/>
            <a:ext cx="3185160" cy="401812"/>
          </a:xfrm>
          <a:prstGeom prst="roundRect">
            <a:avLst/>
          </a:prstGeom>
          <a:noFill/>
          <a:ln>
            <a:solidFill>
              <a:srgbClr val="FD329E"/>
            </a:solidFill>
          </a:ln>
        </p:spPr>
        <p:txBody>
          <a:bodyPr wrap="square" rtlCol="0" anchor="ctr">
            <a:spAutoFit/>
          </a:bodyPr>
          <a:lstStyle/>
          <a:p>
            <a:pPr algn="ctr"/>
            <a:r>
              <a:rPr lang="en-US" sz="1760" dirty="0"/>
              <a:t>Girl Scout Safety Practices</a:t>
            </a:r>
          </a:p>
        </p:txBody>
      </p:sp>
      <p:sp>
        <p:nvSpPr>
          <p:cNvPr id="13" name="TextBox 12">
            <a:extLst>
              <a:ext uri="{FF2B5EF4-FFF2-40B4-BE49-F238E27FC236}">
                <a16:creationId xmlns:a16="http://schemas.microsoft.com/office/drawing/2014/main" id="{71F68105-6E49-45A4-A092-C73A59C6B733}"/>
              </a:ext>
            </a:extLst>
          </p:cNvPr>
          <p:cNvSpPr txBox="1"/>
          <p:nvPr/>
        </p:nvSpPr>
        <p:spPr>
          <a:xfrm>
            <a:off x="810006" y="4363748"/>
            <a:ext cx="2715768" cy="401812"/>
          </a:xfrm>
          <a:prstGeom prst="roundRect">
            <a:avLst/>
          </a:prstGeom>
          <a:noFill/>
          <a:ln>
            <a:solidFill>
              <a:srgbClr val="FD329E"/>
            </a:solidFill>
          </a:ln>
        </p:spPr>
        <p:txBody>
          <a:bodyPr wrap="square" rtlCol="0" anchor="ctr">
            <a:spAutoFit/>
          </a:bodyPr>
          <a:lstStyle/>
          <a:p>
            <a:pPr algn="ctr"/>
            <a:r>
              <a:rPr lang="en-US" sz="1760" dirty="0"/>
              <a:t>In Person Sales</a:t>
            </a:r>
          </a:p>
        </p:txBody>
      </p:sp>
      <p:sp>
        <p:nvSpPr>
          <p:cNvPr id="14" name="TextBox 13">
            <a:extLst>
              <a:ext uri="{FF2B5EF4-FFF2-40B4-BE49-F238E27FC236}">
                <a16:creationId xmlns:a16="http://schemas.microsoft.com/office/drawing/2014/main" id="{49206986-FFEA-43C8-A9E7-C87E960BACC6}"/>
              </a:ext>
            </a:extLst>
          </p:cNvPr>
          <p:cNvSpPr txBox="1"/>
          <p:nvPr/>
        </p:nvSpPr>
        <p:spPr>
          <a:xfrm>
            <a:off x="4374841" y="4363748"/>
            <a:ext cx="2715768" cy="401812"/>
          </a:xfrm>
          <a:prstGeom prst="roundRect">
            <a:avLst/>
          </a:prstGeom>
          <a:noFill/>
          <a:ln>
            <a:solidFill>
              <a:srgbClr val="FD329E"/>
            </a:solidFill>
          </a:ln>
        </p:spPr>
        <p:txBody>
          <a:bodyPr wrap="square" rtlCol="0" anchor="ctr">
            <a:spAutoFit/>
          </a:bodyPr>
          <a:lstStyle/>
          <a:p>
            <a:pPr algn="ctr"/>
            <a:r>
              <a:rPr lang="en-US" sz="1760" dirty="0"/>
              <a:t>Digital Sales</a:t>
            </a:r>
          </a:p>
        </p:txBody>
      </p:sp>
      <p:sp>
        <p:nvSpPr>
          <p:cNvPr id="3" name="TextBox 2">
            <a:extLst>
              <a:ext uri="{FF2B5EF4-FFF2-40B4-BE49-F238E27FC236}">
                <a16:creationId xmlns:a16="http://schemas.microsoft.com/office/drawing/2014/main" id="{580E6F23-71D2-47EC-9A86-4004801CA971}"/>
              </a:ext>
            </a:extLst>
          </p:cNvPr>
          <p:cNvSpPr txBox="1"/>
          <p:nvPr/>
        </p:nvSpPr>
        <p:spPr>
          <a:xfrm>
            <a:off x="449580" y="4945381"/>
            <a:ext cx="3436620" cy="4967514"/>
          </a:xfrm>
          <a:prstGeom prst="rect">
            <a:avLst/>
          </a:prstGeom>
          <a:noFill/>
        </p:spPr>
        <p:txBody>
          <a:bodyPr wrap="square" rtlCol="0">
            <a:spAutoFit/>
          </a:bodyPr>
          <a:lstStyle/>
          <a:p>
            <a:pPr marL="314325" indent="-314325">
              <a:buFont typeface="Arial" panose="020B0604020202020204" pitchFamily="34" charset="0"/>
              <a:buChar char="•"/>
            </a:pPr>
            <a:r>
              <a:rPr lang="en-US" sz="1320" b="1" dirty="0"/>
              <a:t>Partner with adults. </a:t>
            </a:r>
            <a:r>
              <a:rPr lang="en-US" sz="1320" dirty="0"/>
              <a:t>Adults must accompany Girl Scout Daisies, Brownies and Juniors. Girl Scouts in grades 6-12 must be supervised by an adult and must never sell or deliver cookies alone.</a:t>
            </a:r>
          </a:p>
          <a:p>
            <a:pPr marL="314325" indent="-314325">
              <a:buFont typeface="Arial" panose="020B0604020202020204" pitchFamily="34" charset="0"/>
              <a:buChar char="•"/>
            </a:pPr>
            <a:r>
              <a:rPr lang="en-US" sz="1320" b="1" dirty="0"/>
              <a:t>Sell in the daytime. </a:t>
            </a:r>
            <a:r>
              <a:rPr lang="en-US" sz="1320" dirty="0"/>
              <a:t>Sell during daylight hours, unless accompanied by an adult.</a:t>
            </a:r>
          </a:p>
          <a:p>
            <a:pPr marL="314325" indent="-314325">
              <a:buFont typeface="Arial" panose="020B0604020202020204" pitchFamily="34" charset="0"/>
              <a:buChar char="•"/>
            </a:pPr>
            <a:r>
              <a:rPr lang="en-US" sz="1320" b="1" dirty="0"/>
              <a:t>Do not enter any homes or vehicles. </a:t>
            </a:r>
            <a:r>
              <a:rPr lang="en-US" sz="1320" dirty="0"/>
              <a:t>Never enter someone’s home or vehicle. Only approach vehicles at designated drive-thru cookie booths.</a:t>
            </a:r>
          </a:p>
          <a:p>
            <a:pPr marL="314325" indent="-314325">
              <a:buFont typeface="Arial" panose="020B0604020202020204" pitchFamily="34" charset="0"/>
              <a:buChar char="•"/>
            </a:pPr>
            <a:r>
              <a:rPr lang="en-US" sz="1320" b="1" dirty="0"/>
              <a:t>Be streetwise. </a:t>
            </a:r>
            <a:r>
              <a:rPr lang="en-US" sz="1320" dirty="0"/>
              <a:t>Become familiar with the areas and neighborhoods where you’ll be selling and delivering cookies. Avoid alleys.</a:t>
            </a:r>
          </a:p>
          <a:p>
            <a:pPr marL="314325" indent="-314325">
              <a:buFont typeface="Arial" panose="020B0604020202020204" pitchFamily="34" charset="0"/>
              <a:buChar char="•"/>
            </a:pPr>
            <a:r>
              <a:rPr lang="en-US" sz="1320" b="1" dirty="0"/>
              <a:t>Be safe on the road. </a:t>
            </a:r>
            <a:r>
              <a:rPr lang="en-US" sz="1320" dirty="0"/>
              <a:t>Always follow safe pedestrian practices when crossing at intersections or walking along roadways. Be aware of traffic when unloading products and passengers from vehicles.</a:t>
            </a:r>
          </a:p>
        </p:txBody>
      </p:sp>
      <p:sp>
        <p:nvSpPr>
          <p:cNvPr id="15" name="TextBox 14">
            <a:extLst>
              <a:ext uri="{FF2B5EF4-FFF2-40B4-BE49-F238E27FC236}">
                <a16:creationId xmlns:a16="http://schemas.microsoft.com/office/drawing/2014/main" id="{89BDFDAB-B1C9-42BA-9DBC-DF21001DB0F6}"/>
              </a:ext>
            </a:extLst>
          </p:cNvPr>
          <p:cNvSpPr txBox="1"/>
          <p:nvPr/>
        </p:nvSpPr>
        <p:spPr>
          <a:xfrm>
            <a:off x="4014415" y="4945381"/>
            <a:ext cx="3436620" cy="2733056"/>
          </a:xfrm>
          <a:prstGeom prst="rect">
            <a:avLst/>
          </a:prstGeom>
          <a:noFill/>
        </p:spPr>
        <p:txBody>
          <a:bodyPr wrap="square" rtlCol="0">
            <a:spAutoFit/>
          </a:bodyPr>
          <a:lstStyle/>
          <a:p>
            <a:pPr marL="314325" indent="-314325">
              <a:buFont typeface="Arial" panose="020B0604020202020204" pitchFamily="34" charset="0"/>
              <a:buChar char="•"/>
            </a:pPr>
            <a:r>
              <a:rPr lang="en-US" sz="1320" b="1" dirty="0"/>
              <a:t>Be safe online. </a:t>
            </a:r>
            <a:r>
              <a:rPr lang="en-US" sz="1320" dirty="0"/>
              <a:t>Girl Scouts must have their caregiver’s permission to participate in all online activities.</a:t>
            </a:r>
          </a:p>
          <a:p>
            <a:pPr marL="314325" indent="-314325">
              <a:buFont typeface="Arial" panose="020B0604020202020204" pitchFamily="34" charset="0"/>
              <a:buChar char="•"/>
            </a:pPr>
            <a:r>
              <a:rPr lang="en-US" sz="1320" b="1" dirty="0"/>
              <a:t>Participate in Digital Cookie. </a:t>
            </a:r>
            <a:r>
              <a:rPr lang="en-US" sz="1320" dirty="0"/>
              <a:t>Read and abide by the Girl Scout Digital Cookie Pledge.</a:t>
            </a:r>
          </a:p>
          <a:p>
            <a:pPr marL="314325" indent="-314325">
              <a:buFont typeface="Arial" panose="020B0604020202020204" pitchFamily="34" charset="0"/>
              <a:buChar char="•"/>
            </a:pPr>
            <a:r>
              <a:rPr lang="en-US" sz="1320" b="1" dirty="0"/>
              <a:t>Read and agree. </a:t>
            </a:r>
            <a:r>
              <a:rPr lang="en-US" sz="1320" dirty="0"/>
              <a:t>Read and agree to the GSUSA Internet Safety Pledge.</a:t>
            </a:r>
          </a:p>
          <a:p>
            <a:pPr marL="314325" indent="-314325">
              <a:buFont typeface="Arial" panose="020B0604020202020204" pitchFamily="34" charset="0"/>
              <a:buChar char="•"/>
            </a:pPr>
            <a:r>
              <a:rPr lang="en-US" sz="1320" b="1" dirty="0"/>
              <a:t>Caregivers’ agreement. </a:t>
            </a:r>
            <a:r>
              <a:rPr lang="en-US" sz="1320" dirty="0"/>
              <a:t>Read and abide by the Digital Cookie Terms and Conditions for Parents/Guardians.</a:t>
            </a:r>
          </a:p>
          <a:p>
            <a:pPr marL="314325" indent="-314325">
              <a:buFont typeface="Arial" panose="020B0604020202020204" pitchFamily="34" charset="0"/>
              <a:buChar char="•"/>
            </a:pPr>
            <a:endParaRPr lang="en-US" sz="1320" dirty="0"/>
          </a:p>
        </p:txBody>
      </p:sp>
    </p:spTree>
    <p:extLst>
      <p:ext uri="{BB962C8B-B14F-4D97-AF65-F5344CB8AC3E}">
        <p14:creationId xmlns:p14="http://schemas.microsoft.com/office/powerpoint/2010/main" val="417356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0617-87A7-445C-A256-B85A729D37D9}"/>
              </a:ext>
            </a:extLst>
          </p:cNvPr>
          <p:cNvSpPr>
            <a:spLocks noGrp="1"/>
          </p:cNvSpPr>
          <p:nvPr>
            <p:ph type="title"/>
          </p:nvPr>
        </p:nvSpPr>
        <p:spPr>
          <a:xfrm>
            <a:off x="1985010" y="304800"/>
            <a:ext cx="3802380" cy="1229360"/>
          </a:xfrm>
          <a:prstGeom prst="plaque">
            <a:avLst/>
          </a:prstGeom>
          <a:solidFill>
            <a:srgbClr val="512D82"/>
          </a:solidFill>
        </p:spPr>
        <p:txBody>
          <a:bodyPr>
            <a:normAutofit/>
          </a:bodyPr>
          <a:lstStyle/>
          <a:p>
            <a:pPr algn="ctr"/>
            <a:r>
              <a:rPr lang="en-US" b="0" dirty="0">
                <a:solidFill>
                  <a:schemeClr val="bg1"/>
                </a:solidFill>
                <a:latin typeface="Girl Scout Text Book" panose="02020003000000000000" pitchFamily="18" charset="0"/>
              </a:rPr>
              <a:t>Facts to know!</a:t>
            </a:r>
          </a:p>
        </p:txBody>
      </p:sp>
      <p:sp>
        <p:nvSpPr>
          <p:cNvPr id="3" name="Content Placeholder 2">
            <a:extLst>
              <a:ext uri="{FF2B5EF4-FFF2-40B4-BE49-F238E27FC236}">
                <a16:creationId xmlns:a16="http://schemas.microsoft.com/office/drawing/2014/main" id="{B671C31D-10C8-4640-901D-E798F65000BF}"/>
              </a:ext>
            </a:extLst>
          </p:cNvPr>
          <p:cNvSpPr>
            <a:spLocks noGrp="1"/>
          </p:cNvSpPr>
          <p:nvPr>
            <p:ph sz="quarter" idx="10"/>
          </p:nvPr>
        </p:nvSpPr>
        <p:spPr>
          <a:xfrm>
            <a:off x="290666" y="4649284"/>
            <a:ext cx="4681801" cy="1229360"/>
          </a:xfrm>
        </p:spPr>
        <p:txBody>
          <a:bodyPr/>
          <a:lstStyle/>
          <a:p>
            <a:pPr marL="0" indent="0">
              <a:buNone/>
            </a:pPr>
            <a:r>
              <a:rPr lang="en-US" sz="1600" b="1" dirty="0"/>
              <a:t>How much should I order?</a:t>
            </a:r>
          </a:p>
          <a:p>
            <a:pPr marL="0" indent="0">
              <a:buNone/>
            </a:pPr>
            <a:r>
              <a:rPr lang="en-US" sz="1400" dirty="0"/>
              <a:t>Based on average sales per cookie variety in the past, we recommend you order based on the below mixture:</a:t>
            </a:r>
          </a:p>
        </p:txBody>
      </p:sp>
      <p:pic>
        <p:nvPicPr>
          <p:cNvPr id="5" name="Picture 4">
            <a:extLst>
              <a:ext uri="{FF2B5EF4-FFF2-40B4-BE49-F238E27FC236}">
                <a16:creationId xmlns:a16="http://schemas.microsoft.com/office/drawing/2014/main" id="{B744F5B5-22DF-4261-9270-BACEC9243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2801" y="10160"/>
            <a:ext cx="2729652" cy="2047240"/>
          </a:xfrm>
          <a:prstGeom prst="rect">
            <a:avLst/>
          </a:prstGeom>
        </p:spPr>
      </p:pic>
      <p:pic>
        <p:nvPicPr>
          <p:cNvPr id="7" name="Picture 6">
            <a:extLst>
              <a:ext uri="{FF2B5EF4-FFF2-40B4-BE49-F238E27FC236}">
                <a16:creationId xmlns:a16="http://schemas.microsoft.com/office/drawing/2014/main" id="{ECFAE798-C81D-44EC-8D45-7F0783EB4F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18"/>
          <a:stretch/>
        </p:blipFill>
        <p:spPr>
          <a:xfrm>
            <a:off x="388620" y="2100415"/>
            <a:ext cx="3802380" cy="2166785"/>
          </a:xfrm>
          <a:prstGeom prst="rect">
            <a:avLst/>
          </a:prstGeom>
        </p:spPr>
      </p:pic>
      <p:sp>
        <p:nvSpPr>
          <p:cNvPr id="11" name="TextBox 10">
            <a:extLst>
              <a:ext uri="{FF2B5EF4-FFF2-40B4-BE49-F238E27FC236}">
                <a16:creationId xmlns:a16="http://schemas.microsoft.com/office/drawing/2014/main" id="{2E1B079C-CB55-434F-A05E-56EDDC11630C}"/>
              </a:ext>
            </a:extLst>
          </p:cNvPr>
          <p:cNvSpPr txBox="1"/>
          <p:nvPr/>
        </p:nvSpPr>
        <p:spPr>
          <a:xfrm>
            <a:off x="1507128" y="1684189"/>
            <a:ext cx="2377440" cy="646331"/>
          </a:xfrm>
          <a:prstGeom prst="rect">
            <a:avLst/>
          </a:prstGeom>
          <a:noFill/>
        </p:spPr>
        <p:txBody>
          <a:bodyPr wrap="square" rtlCol="0">
            <a:spAutoFit/>
          </a:bodyPr>
          <a:lstStyle/>
          <a:p>
            <a:r>
              <a:rPr lang="en-US" sz="1800" dirty="0"/>
              <a:t>ALL proceeds stay local!</a:t>
            </a:r>
          </a:p>
        </p:txBody>
      </p:sp>
      <p:pic>
        <p:nvPicPr>
          <p:cNvPr id="13" name="Picture 12">
            <a:extLst>
              <a:ext uri="{FF2B5EF4-FFF2-40B4-BE49-F238E27FC236}">
                <a16:creationId xmlns:a16="http://schemas.microsoft.com/office/drawing/2014/main" id="{B552C0B2-A1D5-426D-B38A-A7842D6AA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616" y="1734640"/>
            <a:ext cx="1725204" cy="1662631"/>
          </a:xfrm>
          <a:prstGeom prst="rect">
            <a:avLst/>
          </a:prstGeom>
        </p:spPr>
      </p:pic>
      <p:sp>
        <p:nvSpPr>
          <p:cNvPr id="14" name="TextBox 13">
            <a:extLst>
              <a:ext uri="{FF2B5EF4-FFF2-40B4-BE49-F238E27FC236}">
                <a16:creationId xmlns:a16="http://schemas.microsoft.com/office/drawing/2014/main" id="{B244E326-49A0-4305-B6B6-087221AE970B}"/>
              </a:ext>
            </a:extLst>
          </p:cNvPr>
          <p:cNvSpPr txBox="1"/>
          <p:nvPr/>
        </p:nvSpPr>
        <p:spPr>
          <a:xfrm>
            <a:off x="4154126" y="2172254"/>
            <a:ext cx="1139190" cy="830997"/>
          </a:xfrm>
          <a:prstGeom prst="rect">
            <a:avLst/>
          </a:prstGeom>
          <a:noFill/>
        </p:spPr>
        <p:txBody>
          <a:bodyPr wrap="square" rtlCol="0" anchor="ctr">
            <a:spAutoFit/>
          </a:bodyPr>
          <a:lstStyle/>
          <a:p>
            <a:pPr algn="ctr"/>
            <a:r>
              <a:rPr lang="en-US" sz="1600" dirty="0"/>
              <a:t>12 cookie packages per case</a:t>
            </a:r>
          </a:p>
        </p:txBody>
      </p:sp>
      <p:pic>
        <p:nvPicPr>
          <p:cNvPr id="16" name="Picture 15">
            <a:extLst>
              <a:ext uri="{FF2B5EF4-FFF2-40B4-BE49-F238E27FC236}">
                <a16:creationId xmlns:a16="http://schemas.microsoft.com/office/drawing/2014/main" id="{BDF40F24-A937-4066-BE80-ECED7BE5F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390" y="2142244"/>
            <a:ext cx="1789800" cy="2246843"/>
          </a:xfrm>
          <a:prstGeom prst="rect">
            <a:avLst/>
          </a:prstGeom>
        </p:spPr>
      </p:pic>
      <p:sp>
        <p:nvSpPr>
          <p:cNvPr id="17" name="TextBox 16">
            <a:extLst>
              <a:ext uri="{FF2B5EF4-FFF2-40B4-BE49-F238E27FC236}">
                <a16:creationId xmlns:a16="http://schemas.microsoft.com/office/drawing/2014/main" id="{7992696D-4D3A-4C04-9CCE-8A1BC142A962}"/>
              </a:ext>
            </a:extLst>
          </p:cNvPr>
          <p:cNvSpPr txBox="1"/>
          <p:nvPr/>
        </p:nvSpPr>
        <p:spPr>
          <a:xfrm>
            <a:off x="6019939" y="2645198"/>
            <a:ext cx="1340394" cy="1077218"/>
          </a:xfrm>
          <a:prstGeom prst="rect">
            <a:avLst/>
          </a:prstGeom>
          <a:noFill/>
        </p:spPr>
        <p:txBody>
          <a:bodyPr wrap="square" rtlCol="0" anchor="ctr">
            <a:spAutoFit/>
          </a:bodyPr>
          <a:lstStyle/>
          <a:p>
            <a:pPr algn="ctr"/>
            <a:r>
              <a:rPr lang="en-US" sz="1600" dirty="0">
                <a:solidFill>
                  <a:schemeClr val="bg1"/>
                </a:solidFill>
              </a:rPr>
              <a:t>$5.00 per package.</a:t>
            </a:r>
          </a:p>
          <a:p>
            <a:pPr algn="ctr"/>
            <a:r>
              <a:rPr lang="en-US" sz="1600" dirty="0">
                <a:solidFill>
                  <a:schemeClr val="bg1"/>
                </a:solidFill>
              </a:rPr>
              <a:t>$6.00 for  Gluten Free</a:t>
            </a:r>
          </a:p>
        </p:txBody>
      </p:sp>
      <p:pic>
        <p:nvPicPr>
          <p:cNvPr id="19" name="Picture 18">
            <a:extLst>
              <a:ext uri="{FF2B5EF4-FFF2-40B4-BE49-F238E27FC236}">
                <a16:creationId xmlns:a16="http://schemas.microsoft.com/office/drawing/2014/main" id="{FE58AA49-498B-4BCF-BB8E-BB7B5A2324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5290" y="2998399"/>
            <a:ext cx="2166785" cy="2166785"/>
          </a:xfrm>
          <a:prstGeom prst="rect">
            <a:avLst/>
          </a:prstGeom>
        </p:spPr>
      </p:pic>
      <p:graphicFrame>
        <p:nvGraphicFramePr>
          <p:cNvPr id="20" name="Table 19">
            <a:extLst>
              <a:ext uri="{FF2B5EF4-FFF2-40B4-BE49-F238E27FC236}">
                <a16:creationId xmlns:a16="http://schemas.microsoft.com/office/drawing/2014/main" id="{CB060E87-6378-4C8B-BEB6-B3344D66D94B}"/>
              </a:ext>
            </a:extLst>
          </p:cNvPr>
          <p:cNvGraphicFramePr>
            <a:graphicFrameLocks noGrp="1"/>
          </p:cNvGraphicFramePr>
          <p:nvPr>
            <p:extLst>
              <p:ext uri="{D42A27DB-BD31-4B8C-83A1-F6EECF244321}">
                <p14:modId xmlns:p14="http://schemas.microsoft.com/office/powerpoint/2010/main" val="1281324471"/>
              </p:ext>
            </p:extLst>
          </p:nvPr>
        </p:nvGraphicFramePr>
        <p:xfrm>
          <a:off x="344460" y="5731439"/>
          <a:ext cx="4754880" cy="154284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922033987"/>
                    </a:ext>
                  </a:extLst>
                </a:gridCol>
                <a:gridCol w="548640">
                  <a:extLst>
                    <a:ext uri="{9D8B030D-6E8A-4147-A177-3AD203B41FA5}">
                      <a16:colId xmlns:a16="http://schemas.microsoft.com/office/drawing/2014/main" val="2989952078"/>
                    </a:ext>
                  </a:extLst>
                </a:gridCol>
                <a:gridCol w="1828800">
                  <a:extLst>
                    <a:ext uri="{9D8B030D-6E8A-4147-A177-3AD203B41FA5}">
                      <a16:colId xmlns:a16="http://schemas.microsoft.com/office/drawing/2014/main" val="2664468559"/>
                    </a:ext>
                  </a:extLst>
                </a:gridCol>
                <a:gridCol w="548640">
                  <a:extLst>
                    <a:ext uri="{9D8B030D-6E8A-4147-A177-3AD203B41FA5}">
                      <a16:colId xmlns:a16="http://schemas.microsoft.com/office/drawing/2014/main" val="2028033014"/>
                    </a:ext>
                  </a:extLst>
                </a:gridCol>
              </a:tblGrid>
              <a:tr h="308569">
                <a:tc>
                  <a:txBody>
                    <a:bodyPr/>
                    <a:lstStyle/>
                    <a:p>
                      <a:r>
                        <a:rPr lang="en-US" sz="1100" b="0" dirty="0">
                          <a:solidFill>
                            <a:schemeClr val="tx1"/>
                          </a:solidFill>
                        </a:rPr>
                        <a:t>Thin Mints® </a:t>
                      </a:r>
                    </a:p>
                  </a:txBody>
                  <a:tcPr>
                    <a:noFill/>
                  </a:tcPr>
                </a:tc>
                <a:tc>
                  <a:txBody>
                    <a:bodyPr/>
                    <a:lstStyle/>
                    <a:p>
                      <a:r>
                        <a:rPr lang="en-US" sz="1100" b="0" dirty="0">
                          <a:solidFill>
                            <a:schemeClr val="tx1"/>
                          </a:solidFill>
                        </a:rPr>
                        <a:t>28%</a:t>
                      </a:r>
                    </a:p>
                  </a:txBody>
                  <a:tcPr>
                    <a:noFill/>
                  </a:tcPr>
                </a:tc>
                <a:tc>
                  <a:txBody>
                    <a:bodyPr/>
                    <a:lstStyle/>
                    <a:p>
                      <a:r>
                        <a:rPr lang="en-US" sz="1100" b="0" dirty="0">
                          <a:solidFill>
                            <a:schemeClr val="tx1"/>
                          </a:solidFill>
                        </a:rPr>
                        <a:t>Trefoils® </a:t>
                      </a:r>
                    </a:p>
                  </a:txBody>
                  <a:tcPr>
                    <a:noFill/>
                  </a:tcPr>
                </a:tc>
                <a:tc>
                  <a:txBody>
                    <a:bodyPr/>
                    <a:lstStyle/>
                    <a:p>
                      <a:r>
                        <a:rPr lang="en-US" sz="1100" b="0" dirty="0">
                          <a:solidFill>
                            <a:schemeClr val="tx1"/>
                          </a:solidFill>
                        </a:rPr>
                        <a:t>9%</a:t>
                      </a:r>
                    </a:p>
                  </a:txBody>
                  <a:tcPr>
                    <a:noFill/>
                  </a:tcPr>
                </a:tc>
                <a:extLst>
                  <a:ext uri="{0D108BD9-81ED-4DB2-BD59-A6C34878D82A}">
                    <a16:rowId xmlns:a16="http://schemas.microsoft.com/office/drawing/2014/main" val="1692734097"/>
                  </a:ext>
                </a:extLst>
              </a:tr>
              <a:tr h="308569">
                <a:tc>
                  <a:txBody>
                    <a:bodyPr/>
                    <a:lstStyle/>
                    <a:p>
                      <a:r>
                        <a:rPr lang="en-US" sz="1100" b="0" dirty="0">
                          <a:solidFill>
                            <a:schemeClr val="tx1"/>
                          </a:solidFill>
                        </a:rPr>
                        <a:t>Caramel </a:t>
                      </a:r>
                      <a:r>
                        <a:rPr lang="en-US" sz="1100" b="0" dirty="0" err="1">
                          <a:solidFill>
                            <a:schemeClr val="tx1"/>
                          </a:solidFill>
                        </a:rPr>
                        <a:t>deLites</a:t>
                      </a:r>
                      <a:r>
                        <a:rPr lang="en-US" sz="1100" b="0" dirty="0">
                          <a:solidFill>
                            <a:schemeClr val="tx1"/>
                          </a:solidFill>
                        </a:rPr>
                        <a:t>® </a:t>
                      </a:r>
                    </a:p>
                  </a:txBody>
                  <a:tcPr>
                    <a:noFill/>
                  </a:tcPr>
                </a:tc>
                <a:tc>
                  <a:txBody>
                    <a:bodyPr/>
                    <a:lstStyle/>
                    <a:p>
                      <a:r>
                        <a:rPr lang="en-US" sz="1100" b="0" dirty="0">
                          <a:solidFill>
                            <a:schemeClr val="tx1"/>
                          </a:solidFill>
                        </a:rPr>
                        <a:t>18%</a:t>
                      </a:r>
                    </a:p>
                  </a:txBody>
                  <a:tcPr>
                    <a:noFill/>
                  </a:tcPr>
                </a:tc>
                <a:tc>
                  <a:txBody>
                    <a:bodyPr/>
                    <a:lstStyle/>
                    <a:p>
                      <a:r>
                        <a:rPr lang="en-US" sz="1100" b="0" dirty="0">
                          <a:solidFill>
                            <a:schemeClr val="tx1"/>
                          </a:solidFill>
                        </a:rPr>
                        <a:t>Peanut Butter Sandwich</a:t>
                      </a:r>
                    </a:p>
                  </a:txBody>
                  <a:tcPr>
                    <a:noFill/>
                  </a:tcPr>
                </a:tc>
                <a:tc>
                  <a:txBody>
                    <a:bodyPr/>
                    <a:lstStyle/>
                    <a:p>
                      <a:r>
                        <a:rPr lang="en-US" sz="1100" b="0" dirty="0">
                          <a:solidFill>
                            <a:schemeClr val="tx1"/>
                          </a:solidFill>
                        </a:rPr>
                        <a:t>6.5%</a:t>
                      </a:r>
                    </a:p>
                  </a:txBody>
                  <a:tcPr>
                    <a:noFill/>
                  </a:tcPr>
                </a:tc>
                <a:extLst>
                  <a:ext uri="{0D108BD9-81ED-4DB2-BD59-A6C34878D82A}">
                    <a16:rowId xmlns:a16="http://schemas.microsoft.com/office/drawing/2014/main" val="2204069431"/>
                  </a:ext>
                </a:extLst>
              </a:tr>
              <a:tr h="308569">
                <a:tc>
                  <a:txBody>
                    <a:bodyPr/>
                    <a:lstStyle/>
                    <a:p>
                      <a:r>
                        <a:rPr lang="en-US" sz="1100" b="0" dirty="0">
                          <a:solidFill>
                            <a:schemeClr val="tx1"/>
                          </a:solidFill>
                        </a:rPr>
                        <a:t>Peanut Butter Patties® </a:t>
                      </a:r>
                    </a:p>
                  </a:txBody>
                  <a:tcPr>
                    <a:noFill/>
                  </a:tcPr>
                </a:tc>
                <a:tc>
                  <a:txBody>
                    <a:bodyPr/>
                    <a:lstStyle/>
                    <a:p>
                      <a:r>
                        <a:rPr lang="en-US" sz="1100" b="0" dirty="0">
                          <a:solidFill>
                            <a:schemeClr val="tx1"/>
                          </a:solidFill>
                        </a:rPr>
                        <a:t>15%</a:t>
                      </a:r>
                    </a:p>
                  </a:txBody>
                  <a:tcPr>
                    <a:noFill/>
                  </a:tcPr>
                </a:tc>
                <a:tc>
                  <a:txBody>
                    <a:bodyPr/>
                    <a:lstStyle/>
                    <a:p>
                      <a:r>
                        <a:rPr lang="en-US" sz="1100" b="0" dirty="0">
                          <a:solidFill>
                            <a:schemeClr val="tx1"/>
                          </a:solidFill>
                        </a:rPr>
                        <a:t>Toast-Yay!® </a:t>
                      </a:r>
                      <a:endParaRPr lang="en-US" sz="1100" b="0" baseline="30000" dirty="0">
                        <a:solidFill>
                          <a:schemeClr val="tx1"/>
                        </a:solidFill>
                      </a:endParaRPr>
                    </a:p>
                  </a:txBody>
                  <a:tcPr>
                    <a:noFill/>
                  </a:tcPr>
                </a:tc>
                <a:tc>
                  <a:txBody>
                    <a:bodyPr/>
                    <a:lstStyle/>
                    <a:p>
                      <a:r>
                        <a:rPr lang="en-US" sz="1100" b="0" dirty="0">
                          <a:solidFill>
                            <a:schemeClr val="tx1"/>
                          </a:solidFill>
                        </a:rPr>
                        <a:t>4.5%</a:t>
                      </a:r>
                    </a:p>
                  </a:txBody>
                  <a:tcPr>
                    <a:noFill/>
                  </a:tcPr>
                </a:tc>
                <a:extLst>
                  <a:ext uri="{0D108BD9-81ED-4DB2-BD59-A6C34878D82A}">
                    <a16:rowId xmlns:a16="http://schemas.microsoft.com/office/drawing/2014/main" val="1407914633"/>
                  </a:ext>
                </a:extLst>
              </a:tr>
              <a:tr h="308569">
                <a:tc>
                  <a:txBody>
                    <a:bodyPr/>
                    <a:lstStyle/>
                    <a:p>
                      <a:r>
                        <a:rPr lang="en-US" sz="1100" b="0" dirty="0" err="1">
                          <a:solidFill>
                            <a:schemeClr val="tx1"/>
                          </a:solidFill>
                        </a:rPr>
                        <a:t>Adventurefuls</a:t>
                      </a:r>
                      <a:r>
                        <a:rPr lang="en-US" sz="1100" b="0" dirty="0">
                          <a:solidFill>
                            <a:schemeClr val="tx1"/>
                          </a:solidFill>
                        </a:rPr>
                        <a:t>® </a:t>
                      </a:r>
                    </a:p>
                  </a:txBody>
                  <a:tcPr>
                    <a:noFill/>
                  </a:tcPr>
                </a:tc>
                <a:tc>
                  <a:txBody>
                    <a:bodyPr/>
                    <a:lstStyle/>
                    <a:p>
                      <a:r>
                        <a:rPr lang="en-US" sz="1100" b="0" dirty="0">
                          <a:solidFill>
                            <a:schemeClr val="tx1"/>
                          </a:solidFill>
                        </a:rPr>
                        <a:t>7%</a:t>
                      </a:r>
                    </a:p>
                  </a:txBody>
                  <a:tcPr>
                    <a:noFill/>
                  </a:tcPr>
                </a:tc>
                <a:tc>
                  <a:txBody>
                    <a:bodyPr/>
                    <a:lstStyle/>
                    <a:p>
                      <a:r>
                        <a:rPr lang="en-US" sz="1100" b="0" dirty="0">
                          <a:solidFill>
                            <a:schemeClr val="tx1"/>
                          </a:solidFill>
                        </a:rPr>
                        <a:t>Caramel Chocolate Chip</a:t>
                      </a:r>
                    </a:p>
                  </a:txBody>
                  <a:tcPr>
                    <a:noFill/>
                  </a:tcPr>
                </a:tc>
                <a:tc>
                  <a:txBody>
                    <a:bodyPr/>
                    <a:lstStyle/>
                    <a:p>
                      <a:r>
                        <a:rPr lang="en-US" sz="1100" b="0" dirty="0">
                          <a:solidFill>
                            <a:schemeClr val="tx1"/>
                          </a:solidFill>
                        </a:rPr>
                        <a:t>2%</a:t>
                      </a:r>
                    </a:p>
                  </a:txBody>
                  <a:tcPr>
                    <a:noFill/>
                  </a:tcPr>
                </a:tc>
                <a:extLst>
                  <a:ext uri="{0D108BD9-81ED-4DB2-BD59-A6C34878D82A}">
                    <a16:rowId xmlns:a16="http://schemas.microsoft.com/office/drawing/2014/main" val="1034603884"/>
                  </a:ext>
                </a:extLst>
              </a:tr>
              <a:tr h="308569">
                <a:tc>
                  <a:txBody>
                    <a:bodyPr/>
                    <a:lstStyle/>
                    <a:p>
                      <a:r>
                        <a:rPr lang="en-US" sz="1100" b="0" dirty="0">
                          <a:solidFill>
                            <a:schemeClr val="tx1"/>
                          </a:solidFill>
                        </a:rPr>
                        <a:t>Lemonades® </a:t>
                      </a:r>
                    </a:p>
                  </a:txBody>
                  <a:tcPr>
                    <a:noFill/>
                  </a:tcPr>
                </a:tc>
                <a:tc>
                  <a:txBody>
                    <a:bodyPr/>
                    <a:lstStyle/>
                    <a:p>
                      <a:r>
                        <a:rPr lang="en-US" sz="1100" b="0" dirty="0">
                          <a:solidFill>
                            <a:schemeClr val="tx1"/>
                          </a:solidFill>
                        </a:rPr>
                        <a:t>10%</a:t>
                      </a:r>
                    </a:p>
                  </a:txBody>
                  <a:tcPr>
                    <a:noFill/>
                  </a:tcPr>
                </a:tc>
                <a:tc>
                  <a:txBody>
                    <a:bodyPr/>
                    <a:lstStyle/>
                    <a:p>
                      <a:endParaRPr lang="en-US" sz="1100" b="0" dirty="0">
                        <a:solidFill>
                          <a:schemeClr val="tx1"/>
                        </a:solidFill>
                      </a:endParaRPr>
                    </a:p>
                  </a:txBody>
                  <a:tcPr>
                    <a:noFill/>
                  </a:tcPr>
                </a:tc>
                <a:tc>
                  <a:txBody>
                    <a:bodyPr/>
                    <a:lstStyle/>
                    <a:p>
                      <a:endParaRPr lang="en-US" sz="1100" b="0" dirty="0">
                        <a:solidFill>
                          <a:schemeClr val="tx1"/>
                        </a:solidFill>
                      </a:endParaRPr>
                    </a:p>
                  </a:txBody>
                  <a:tcPr>
                    <a:noFill/>
                  </a:tcPr>
                </a:tc>
                <a:extLst>
                  <a:ext uri="{0D108BD9-81ED-4DB2-BD59-A6C34878D82A}">
                    <a16:rowId xmlns:a16="http://schemas.microsoft.com/office/drawing/2014/main" val="378592296"/>
                  </a:ext>
                </a:extLst>
              </a:tr>
            </a:tbl>
          </a:graphicData>
        </a:graphic>
      </p:graphicFrame>
      <p:sp>
        <p:nvSpPr>
          <p:cNvPr id="21" name="Content Placeholder 2">
            <a:extLst>
              <a:ext uri="{FF2B5EF4-FFF2-40B4-BE49-F238E27FC236}">
                <a16:creationId xmlns:a16="http://schemas.microsoft.com/office/drawing/2014/main" id="{9ED9CA87-0111-4DE9-8066-8EAB2F9540B0}"/>
              </a:ext>
            </a:extLst>
          </p:cNvPr>
          <p:cNvSpPr txBox="1">
            <a:spLocks/>
          </p:cNvSpPr>
          <p:nvPr/>
        </p:nvSpPr>
        <p:spPr>
          <a:xfrm>
            <a:off x="5024556" y="4824977"/>
            <a:ext cx="2743201" cy="334778"/>
          </a:xfrm>
          <a:prstGeom prst="rect">
            <a:avLst/>
          </a:prstGeom>
        </p:spPr>
        <p:txBody>
          <a:bodyPr vert="horz" lIns="91440" tIns="45720" rIns="91440" bIns="45720" rtlCol="0">
            <a:normAutofit lnSpcReduction="10000"/>
          </a:bodyPr>
          <a:lstStyle>
            <a:lvl1pPr marL="176800" indent="-176800" eaLnBrk="1" hangingPunct="1">
              <a:spcAft>
                <a:spcPts val="743"/>
              </a:spcAft>
              <a:buClr>
                <a:schemeClr val="accent2"/>
              </a:buClr>
              <a:buFont typeface="Wingdings" panose="05000000000000000000" pitchFamily="2" charset="2"/>
              <a:buChar char="§"/>
              <a:defRPr sz="1733" b="0" i="0">
                <a:solidFill>
                  <a:schemeClr val="tx1"/>
                </a:solidFill>
                <a:latin typeface="+mn-lt"/>
                <a:ea typeface="+mn-ea"/>
                <a:cs typeface="+mn-cs"/>
              </a:defRPr>
            </a:lvl1pPr>
            <a:lvl2pPr marL="353598" indent="-161084" eaLnBrk="1" hangingPunct="1">
              <a:spcAft>
                <a:spcPts val="743"/>
              </a:spcAft>
              <a:buClr>
                <a:schemeClr val="accent2"/>
              </a:buClr>
              <a:buFont typeface="Wingdings" panose="05000000000000000000" pitchFamily="2" charset="2"/>
              <a:buChar char="§"/>
              <a:defRPr sz="1485" b="0">
                <a:solidFill>
                  <a:schemeClr val="tx1"/>
                </a:solidFill>
                <a:latin typeface="+mn-lt"/>
                <a:ea typeface="+mn-ea"/>
                <a:cs typeface="+mn-cs"/>
              </a:defRPr>
            </a:lvl2pPr>
            <a:lvl3pPr marL="530398" indent="-145368" eaLnBrk="1" hangingPunct="1">
              <a:spcAft>
                <a:spcPts val="743"/>
              </a:spcAft>
              <a:buClr>
                <a:schemeClr val="accent2"/>
              </a:buClr>
              <a:buFont typeface="Wingdings" panose="05000000000000000000" pitchFamily="2" charset="2"/>
              <a:buChar char="§"/>
              <a:defRPr sz="1238" b="0">
                <a:solidFill>
                  <a:schemeClr val="tx1"/>
                </a:solidFill>
                <a:latin typeface="+mn-lt"/>
                <a:ea typeface="+mn-ea"/>
                <a:cs typeface="+mn-cs"/>
              </a:defRPr>
            </a:lvl3pPr>
            <a:lvl4pPr marL="707196" indent="-128670" eaLnBrk="1" hangingPunct="1">
              <a:spcAft>
                <a:spcPts val="743"/>
              </a:spcAft>
              <a:buClr>
                <a:schemeClr val="accent2"/>
              </a:buClr>
              <a:buFont typeface="Wingdings" panose="05000000000000000000" pitchFamily="2" charset="2"/>
              <a:buChar char="§"/>
              <a:defRPr b="0">
                <a:solidFill>
                  <a:schemeClr val="tx1"/>
                </a:solidFill>
                <a:latin typeface="+mn-lt"/>
                <a:ea typeface="+mn-ea"/>
                <a:cs typeface="+mn-cs"/>
              </a:defRPr>
            </a:lvl4pPr>
            <a:lvl5pPr marL="883995" indent="-112956" eaLnBrk="1" hangingPunct="1">
              <a:spcAft>
                <a:spcPts val="743"/>
              </a:spcAft>
              <a:buClr>
                <a:schemeClr val="accent2"/>
              </a:buClr>
              <a:buFont typeface="Wingdings" panose="05000000000000000000" pitchFamily="2" charset="2"/>
              <a:buChar char="§"/>
              <a:defRPr sz="990" b="0">
                <a:solidFill>
                  <a:schemeClr val="tx1"/>
                </a:solidFill>
                <a:latin typeface="+mn-lt"/>
                <a:ea typeface="+mn-ea"/>
                <a:cs typeface="+mn-cs"/>
              </a:defRPr>
            </a:lvl5pPr>
            <a:lvl6pPr marL="964403" eaLnBrk="1" hangingPunct="1">
              <a:defRPr>
                <a:latin typeface="+mn-lt"/>
                <a:ea typeface="+mn-ea"/>
                <a:cs typeface="+mn-cs"/>
              </a:defRPr>
            </a:lvl6pPr>
            <a:lvl7pPr marL="1157283" eaLnBrk="1" hangingPunct="1">
              <a:defRPr>
                <a:latin typeface="+mn-lt"/>
                <a:ea typeface="+mn-ea"/>
                <a:cs typeface="+mn-cs"/>
              </a:defRPr>
            </a:lvl7pPr>
            <a:lvl8pPr marL="1350164" eaLnBrk="1" hangingPunct="1">
              <a:defRPr>
                <a:latin typeface="+mn-lt"/>
                <a:ea typeface="+mn-ea"/>
                <a:cs typeface="+mn-cs"/>
              </a:defRPr>
            </a:lvl8pPr>
            <a:lvl9pPr marL="1543046" eaLnBrk="1" hangingPunct="1">
              <a:defRPr>
                <a:latin typeface="+mn-lt"/>
                <a:ea typeface="+mn-ea"/>
                <a:cs typeface="+mn-cs"/>
              </a:defRPr>
            </a:lvl9pPr>
          </a:lstStyle>
          <a:p>
            <a:pPr marL="0" indent="0" defTabSz="914400">
              <a:buFont typeface="Wingdings" panose="05000000000000000000" pitchFamily="2" charset="2"/>
              <a:buNone/>
            </a:pPr>
            <a:r>
              <a:rPr lang="en-US" sz="1600" b="1" kern="0" dirty="0"/>
              <a:t>How much can I pickup?</a:t>
            </a:r>
          </a:p>
        </p:txBody>
      </p:sp>
      <p:graphicFrame>
        <p:nvGraphicFramePr>
          <p:cNvPr id="22" name="Table 21">
            <a:extLst>
              <a:ext uri="{FF2B5EF4-FFF2-40B4-BE49-F238E27FC236}">
                <a16:creationId xmlns:a16="http://schemas.microsoft.com/office/drawing/2014/main" id="{11C77EE2-72D9-45D1-BF85-955BFFBF0359}"/>
              </a:ext>
            </a:extLst>
          </p:cNvPr>
          <p:cNvGraphicFramePr>
            <a:graphicFrameLocks noGrp="1"/>
          </p:cNvGraphicFramePr>
          <p:nvPr>
            <p:extLst>
              <p:ext uri="{D42A27DB-BD31-4B8C-83A1-F6EECF244321}">
                <p14:modId xmlns:p14="http://schemas.microsoft.com/office/powerpoint/2010/main" val="1148823626"/>
              </p:ext>
            </p:extLst>
          </p:nvPr>
        </p:nvGraphicFramePr>
        <p:xfrm>
          <a:off x="5287174" y="5269618"/>
          <a:ext cx="2194560" cy="219456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567686211"/>
                    </a:ext>
                  </a:extLst>
                </a:gridCol>
                <a:gridCol w="914400">
                  <a:extLst>
                    <a:ext uri="{9D8B030D-6E8A-4147-A177-3AD203B41FA5}">
                      <a16:colId xmlns:a16="http://schemas.microsoft.com/office/drawing/2014/main" val="999863097"/>
                    </a:ext>
                  </a:extLst>
                </a:gridCol>
              </a:tblGrid>
              <a:tr h="274320">
                <a:tc>
                  <a:txBody>
                    <a:bodyPr/>
                    <a:lstStyle/>
                    <a:p>
                      <a:r>
                        <a:rPr lang="en-US" sz="1200" b="0" dirty="0">
                          <a:solidFill>
                            <a:schemeClr val="tx1"/>
                          </a:solidFill>
                        </a:rPr>
                        <a:t>Compact car</a:t>
                      </a:r>
                    </a:p>
                  </a:txBody>
                  <a:tcPr>
                    <a:noFill/>
                  </a:tcPr>
                </a:tc>
                <a:tc>
                  <a:txBody>
                    <a:bodyPr/>
                    <a:lstStyle/>
                    <a:p>
                      <a:r>
                        <a:rPr lang="en-US" sz="1200" b="0" dirty="0">
                          <a:solidFill>
                            <a:schemeClr val="tx1"/>
                          </a:solidFill>
                        </a:rPr>
                        <a:t>23 cases</a:t>
                      </a:r>
                    </a:p>
                  </a:txBody>
                  <a:tcPr>
                    <a:noFill/>
                  </a:tcPr>
                </a:tc>
                <a:extLst>
                  <a:ext uri="{0D108BD9-81ED-4DB2-BD59-A6C34878D82A}">
                    <a16:rowId xmlns:a16="http://schemas.microsoft.com/office/drawing/2014/main" val="3690853995"/>
                  </a:ext>
                </a:extLst>
              </a:tr>
              <a:tr h="274320">
                <a:tc>
                  <a:txBody>
                    <a:bodyPr/>
                    <a:lstStyle/>
                    <a:p>
                      <a:r>
                        <a:rPr lang="en-US" sz="1200" dirty="0">
                          <a:solidFill>
                            <a:schemeClr val="tx1"/>
                          </a:solidFill>
                        </a:rPr>
                        <a:t>Hatchback car</a:t>
                      </a:r>
                    </a:p>
                  </a:txBody>
                  <a:tcPr>
                    <a:noFill/>
                  </a:tcPr>
                </a:tc>
                <a:tc>
                  <a:txBody>
                    <a:bodyPr/>
                    <a:lstStyle/>
                    <a:p>
                      <a:r>
                        <a:rPr lang="en-US" sz="1200" dirty="0">
                          <a:solidFill>
                            <a:schemeClr val="tx1"/>
                          </a:solidFill>
                        </a:rPr>
                        <a:t>30 cases</a:t>
                      </a:r>
                    </a:p>
                  </a:txBody>
                  <a:tcPr>
                    <a:noFill/>
                  </a:tcPr>
                </a:tc>
                <a:extLst>
                  <a:ext uri="{0D108BD9-81ED-4DB2-BD59-A6C34878D82A}">
                    <a16:rowId xmlns:a16="http://schemas.microsoft.com/office/drawing/2014/main" val="3712384707"/>
                  </a:ext>
                </a:extLst>
              </a:tr>
              <a:tr h="274320">
                <a:tc>
                  <a:txBody>
                    <a:bodyPr/>
                    <a:lstStyle/>
                    <a:p>
                      <a:r>
                        <a:rPr lang="en-US" sz="1200" dirty="0">
                          <a:solidFill>
                            <a:schemeClr val="tx1"/>
                          </a:solidFill>
                        </a:rPr>
                        <a:t>Standard car</a:t>
                      </a:r>
                    </a:p>
                  </a:txBody>
                  <a:tcPr>
                    <a:noFill/>
                  </a:tcPr>
                </a:tc>
                <a:tc>
                  <a:txBody>
                    <a:bodyPr/>
                    <a:lstStyle/>
                    <a:p>
                      <a:r>
                        <a:rPr lang="en-US" sz="1200" dirty="0">
                          <a:solidFill>
                            <a:schemeClr val="tx1"/>
                          </a:solidFill>
                        </a:rPr>
                        <a:t>35 cases</a:t>
                      </a:r>
                    </a:p>
                  </a:txBody>
                  <a:tcPr>
                    <a:noFill/>
                  </a:tcPr>
                </a:tc>
                <a:extLst>
                  <a:ext uri="{0D108BD9-81ED-4DB2-BD59-A6C34878D82A}">
                    <a16:rowId xmlns:a16="http://schemas.microsoft.com/office/drawing/2014/main" val="3441706891"/>
                  </a:ext>
                </a:extLst>
              </a:tr>
              <a:tr h="274320">
                <a:tc>
                  <a:txBody>
                    <a:bodyPr/>
                    <a:lstStyle/>
                    <a:p>
                      <a:r>
                        <a:rPr lang="en-US" sz="1200" dirty="0">
                          <a:solidFill>
                            <a:schemeClr val="tx1"/>
                          </a:solidFill>
                        </a:rPr>
                        <a:t>SUV</a:t>
                      </a:r>
                    </a:p>
                  </a:txBody>
                  <a:tcPr>
                    <a:noFill/>
                  </a:tcPr>
                </a:tc>
                <a:tc>
                  <a:txBody>
                    <a:bodyPr/>
                    <a:lstStyle/>
                    <a:p>
                      <a:r>
                        <a:rPr lang="en-US" sz="1200" dirty="0">
                          <a:solidFill>
                            <a:schemeClr val="tx1"/>
                          </a:solidFill>
                        </a:rPr>
                        <a:t>60 cases</a:t>
                      </a:r>
                    </a:p>
                  </a:txBody>
                  <a:tcPr>
                    <a:noFill/>
                  </a:tcPr>
                </a:tc>
                <a:extLst>
                  <a:ext uri="{0D108BD9-81ED-4DB2-BD59-A6C34878D82A}">
                    <a16:rowId xmlns:a16="http://schemas.microsoft.com/office/drawing/2014/main" val="2805929544"/>
                  </a:ext>
                </a:extLst>
              </a:tr>
              <a:tr h="274320">
                <a:tc>
                  <a:txBody>
                    <a:bodyPr/>
                    <a:lstStyle/>
                    <a:p>
                      <a:r>
                        <a:rPr lang="en-US" sz="1200" dirty="0">
                          <a:solidFill>
                            <a:schemeClr val="tx1"/>
                          </a:solidFill>
                        </a:rPr>
                        <a:t>Station Wagon</a:t>
                      </a:r>
                    </a:p>
                  </a:txBody>
                  <a:tcPr>
                    <a:noFill/>
                  </a:tcPr>
                </a:tc>
                <a:tc>
                  <a:txBody>
                    <a:bodyPr/>
                    <a:lstStyle/>
                    <a:p>
                      <a:r>
                        <a:rPr lang="en-US" sz="1200" dirty="0">
                          <a:solidFill>
                            <a:schemeClr val="tx1"/>
                          </a:solidFill>
                        </a:rPr>
                        <a:t>75 cases</a:t>
                      </a:r>
                    </a:p>
                  </a:txBody>
                  <a:tcPr>
                    <a:noFill/>
                  </a:tcPr>
                </a:tc>
                <a:extLst>
                  <a:ext uri="{0D108BD9-81ED-4DB2-BD59-A6C34878D82A}">
                    <a16:rowId xmlns:a16="http://schemas.microsoft.com/office/drawing/2014/main" val="3947314717"/>
                  </a:ext>
                </a:extLst>
              </a:tr>
              <a:tr h="274320">
                <a:tc>
                  <a:txBody>
                    <a:bodyPr/>
                    <a:lstStyle/>
                    <a:p>
                      <a:r>
                        <a:rPr lang="en-US" sz="1200" dirty="0">
                          <a:solidFill>
                            <a:schemeClr val="tx1"/>
                          </a:solidFill>
                        </a:rPr>
                        <a:t>Minivan</a:t>
                      </a:r>
                    </a:p>
                  </a:txBody>
                  <a:tcPr>
                    <a:noFill/>
                  </a:tcPr>
                </a:tc>
                <a:tc>
                  <a:txBody>
                    <a:bodyPr/>
                    <a:lstStyle/>
                    <a:p>
                      <a:r>
                        <a:rPr lang="en-US" sz="1200" dirty="0">
                          <a:solidFill>
                            <a:schemeClr val="tx1"/>
                          </a:solidFill>
                        </a:rPr>
                        <a:t>75 cases</a:t>
                      </a:r>
                    </a:p>
                  </a:txBody>
                  <a:tcPr>
                    <a:noFill/>
                  </a:tcPr>
                </a:tc>
                <a:extLst>
                  <a:ext uri="{0D108BD9-81ED-4DB2-BD59-A6C34878D82A}">
                    <a16:rowId xmlns:a16="http://schemas.microsoft.com/office/drawing/2014/main" val="3402882521"/>
                  </a:ext>
                </a:extLst>
              </a:tr>
              <a:tr h="274320">
                <a:tc>
                  <a:txBody>
                    <a:bodyPr/>
                    <a:lstStyle/>
                    <a:p>
                      <a:r>
                        <a:rPr lang="en-US" sz="1200" dirty="0">
                          <a:solidFill>
                            <a:schemeClr val="tx1"/>
                          </a:solidFill>
                        </a:rPr>
                        <a:t>Pickup truck</a:t>
                      </a:r>
                    </a:p>
                  </a:txBody>
                  <a:tcPr>
                    <a:noFill/>
                  </a:tcPr>
                </a:tc>
                <a:tc>
                  <a:txBody>
                    <a:bodyPr/>
                    <a:lstStyle/>
                    <a:p>
                      <a:r>
                        <a:rPr lang="en-US" sz="1200" dirty="0">
                          <a:solidFill>
                            <a:schemeClr val="tx1"/>
                          </a:solidFill>
                        </a:rPr>
                        <a:t>100 cases</a:t>
                      </a:r>
                    </a:p>
                  </a:txBody>
                  <a:tcPr>
                    <a:noFill/>
                  </a:tcPr>
                </a:tc>
                <a:extLst>
                  <a:ext uri="{0D108BD9-81ED-4DB2-BD59-A6C34878D82A}">
                    <a16:rowId xmlns:a16="http://schemas.microsoft.com/office/drawing/2014/main" val="3137130026"/>
                  </a:ext>
                </a:extLst>
              </a:tr>
              <a:tr h="274320">
                <a:tc>
                  <a:txBody>
                    <a:bodyPr/>
                    <a:lstStyle/>
                    <a:p>
                      <a:r>
                        <a:rPr lang="en-US" sz="1200" dirty="0">
                          <a:solidFill>
                            <a:schemeClr val="tx1"/>
                          </a:solidFill>
                        </a:rPr>
                        <a:t>Cargo van</a:t>
                      </a:r>
                    </a:p>
                  </a:txBody>
                  <a:tcPr>
                    <a:noFill/>
                  </a:tcPr>
                </a:tc>
                <a:tc>
                  <a:txBody>
                    <a:bodyPr/>
                    <a:lstStyle/>
                    <a:p>
                      <a:r>
                        <a:rPr lang="en-US" sz="1200" dirty="0">
                          <a:solidFill>
                            <a:schemeClr val="tx1"/>
                          </a:solidFill>
                        </a:rPr>
                        <a:t>200 cases</a:t>
                      </a:r>
                    </a:p>
                  </a:txBody>
                  <a:tcPr>
                    <a:noFill/>
                  </a:tcPr>
                </a:tc>
                <a:extLst>
                  <a:ext uri="{0D108BD9-81ED-4DB2-BD59-A6C34878D82A}">
                    <a16:rowId xmlns:a16="http://schemas.microsoft.com/office/drawing/2014/main" val="2951706380"/>
                  </a:ext>
                </a:extLst>
              </a:tr>
            </a:tbl>
          </a:graphicData>
        </a:graphic>
      </p:graphicFrame>
      <p:sp>
        <p:nvSpPr>
          <p:cNvPr id="12" name="TextBox 11">
            <a:extLst>
              <a:ext uri="{FF2B5EF4-FFF2-40B4-BE49-F238E27FC236}">
                <a16:creationId xmlns:a16="http://schemas.microsoft.com/office/drawing/2014/main" id="{71A3BEAC-71A8-4F48-A58F-40921CE9FF26}"/>
              </a:ext>
            </a:extLst>
          </p:cNvPr>
          <p:cNvSpPr txBox="1"/>
          <p:nvPr/>
        </p:nvSpPr>
        <p:spPr>
          <a:xfrm>
            <a:off x="259080" y="7664658"/>
            <a:ext cx="3017520" cy="914400"/>
          </a:xfrm>
          <a:prstGeom prst="roundRect">
            <a:avLst/>
          </a:prstGeom>
          <a:solidFill>
            <a:srgbClr val="1496D4"/>
          </a:solidFill>
        </p:spPr>
        <p:txBody>
          <a:bodyPr wrap="square" rtlCol="0" anchor="ctr">
            <a:spAutoFit/>
          </a:bodyPr>
          <a:lstStyle/>
          <a:p>
            <a:pPr algn="ctr"/>
            <a:r>
              <a:rPr lang="en-US" sz="1400" dirty="0"/>
              <a:t>The oven that bakes Trefoils® is as long as an American Football field.</a:t>
            </a:r>
          </a:p>
        </p:txBody>
      </p:sp>
      <p:sp>
        <p:nvSpPr>
          <p:cNvPr id="28" name="TextBox 27">
            <a:extLst>
              <a:ext uri="{FF2B5EF4-FFF2-40B4-BE49-F238E27FC236}">
                <a16:creationId xmlns:a16="http://schemas.microsoft.com/office/drawing/2014/main" id="{ADEBF8A1-9319-4FF2-A6E7-778A3684A63C}"/>
              </a:ext>
            </a:extLst>
          </p:cNvPr>
          <p:cNvSpPr txBox="1"/>
          <p:nvPr/>
        </p:nvSpPr>
        <p:spPr>
          <a:xfrm>
            <a:off x="4495800" y="8823703"/>
            <a:ext cx="3017520" cy="914400"/>
          </a:xfrm>
          <a:prstGeom prst="roundRect">
            <a:avLst/>
          </a:prstGeom>
          <a:solidFill>
            <a:srgbClr val="FFF441"/>
          </a:solidFill>
        </p:spPr>
        <p:txBody>
          <a:bodyPr wrap="square" rtlCol="0" anchor="ctr">
            <a:spAutoFit/>
          </a:bodyPr>
          <a:lstStyle/>
          <a:p>
            <a:pPr algn="ctr"/>
            <a:r>
              <a:rPr lang="en-US" sz="1400" dirty="0"/>
              <a:t>Girl Scouts have been selling Lemonades® since 2006.</a:t>
            </a:r>
          </a:p>
        </p:txBody>
      </p:sp>
      <p:sp>
        <p:nvSpPr>
          <p:cNvPr id="29" name="TextBox 28">
            <a:extLst>
              <a:ext uri="{FF2B5EF4-FFF2-40B4-BE49-F238E27FC236}">
                <a16:creationId xmlns:a16="http://schemas.microsoft.com/office/drawing/2014/main" id="{45EC94CD-E31A-49C7-9825-C0BDD3FE5AE7}"/>
              </a:ext>
            </a:extLst>
          </p:cNvPr>
          <p:cNvSpPr txBox="1"/>
          <p:nvPr/>
        </p:nvSpPr>
        <p:spPr>
          <a:xfrm>
            <a:off x="259080" y="8823703"/>
            <a:ext cx="3017520" cy="914400"/>
          </a:xfrm>
          <a:prstGeom prst="roundRect">
            <a:avLst/>
          </a:prstGeom>
          <a:solidFill>
            <a:srgbClr val="EE3124"/>
          </a:solidFill>
        </p:spPr>
        <p:txBody>
          <a:bodyPr wrap="square" rtlCol="0" anchor="ctr">
            <a:spAutoFit/>
          </a:bodyPr>
          <a:lstStyle/>
          <a:p>
            <a:pPr algn="ctr"/>
            <a:r>
              <a:rPr lang="en-US" sz="1400" dirty="0"/>
              <a:t>ABC uses enough peanut butter in Peanut Butter Patties® to fill 6 swimming pools.</a:t>
            </a:r>
          </a:p>
        </p:txBody>
      </p:sp>
      <p:sp>
        <p:nvSpPr>
          <p:cNvPr id="30" name="TextBox 29">
            <a:extLst>
              <a:ext uri="{FF2B5EF4-FFF2-40B4-BE49-F238E27FC236}">
                <a16:creationId xmlns:a16="http://schemas.microsoft.com/office/drawing/2014/main" id="{4359D16A-2F53-4892-8B75-AFB336EC9893}"/>
              </a:ext>
            </a:extLst>
          </p:cNvPr>
          <p:cNvSpPr txBox="1"/>
          <p:nvPr/>
        </p:nvSpPr>
        <p:spPr>
          <a:xfrm>
            <a:off x="4495800" y="7713235"/>
            <a:ext cx="3017520" cy="817245"/>
          </a:xfrm>
          <a:prstGeom prst="roundRect">
            <a:avLst/>
          </a:prstGeom>
          <a:solidFill>
            <a:srgbClr val="512D82"/>
          </a:solidFill>
        </p:spPr>
        <p:txBody>
          <a:bodyPr wrap="square" rtlCol="0" anchor="ctr">
            <a:spAutoFit/>
          </a:bodyPr>
          <a:lstStyle/>
          <a:p>
            <a:pPr algn="ctr"/>
            <a:r>
              <a:rPr lang="en-US" sz="1400" dirty="0">
                <a:solidFill>
                  <a:schemeClr val="bg1"/>
                </a:solidFill>
              </a:rPr>
              <a:t>A cookie season of Caramel </a:t>
            </a:r>
            <a:r>
              <a:rPr lang="en-US" sz="1400" dirty="0" err="1">
                <a:solidFill>
                  <a:schemeClr val="bg1"/>
                </a:solidFill>
              </a:rPr>
              <a:t>deLites</a:t>
            </a:r>
            <a:r>
              <a:rPr lang="en-US" sz="1400" dirty="0">
                <a:solidFill>
                  <a:schemeClr val="bg1"/>
                </a:solidFill>
              </a:rPr>
              <a:t>® needs as much coconut as 6 blue whales' weigh.</a:t>
            </a:r>
          </a:p>
        </p:txBody>
      </p:sp>
      <p:pic>
        <p:nvPicPr>
          <p:cNvPr id="32" name="Picture 31">
            <a:extLst>
              <a:ext uri="{FF2B5EF4-FFF2-40B4-BE49-F238E27FC236}">
                <a16:creationId xmlns:a16="http://schemas.microsoft.com/office/drawing/2014/main" id="{7D7FF455-615A-4D67-9E1B-2B84F06B36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7933" y="7855248"/>
            <a:ext cx="1716534" cy="1654276"/>
          </a:xfrm>
          <a:prstGeom prst="rect">
            <a:avLst/>
          </a:prstGeom>
        </p:spPr>
      </p:pic>
      <p:sp>
        <p:nvSpPr>
          <p:cNvPr id="33" name="TextBox 32">
            <a:extLst>
              <a:ext uri="{FF2B5EF4-FFF2-40B4-BE49-F238E27FC236}">
                <a16:creationId xmlns:a16="http://schemas.microsoft.com/office/drawing/2014/main" id="{2D6AB075-390D-49B2-955A-9CF2C923F88A}"/>
              </a:ext>
            </a:extLst>
          </p:cNvPr>
          <p:cNvSpPr txBox="1"/>
          <p:nvPr/>
        </p:nvSpPr>
        <p:spPr>
          <a:xfrm>
            <a:off x="3316605" y="8328443"/>
            <a:ext cx="1139190" cy="707886"/>
          </a:xfrm>
          <a:prstGeom prst="rect">
            <a:avLst/>
          </a:prstGeom>
          <a:noFill/>
        </p:spPr>
        <p:txBody>
          <a:bodyPr wrap="square" rtlCol="0" anchor="ctr">
            <a:spAutoFit/>
          </a:bodyPr>
          <a:lstStyle/>
          <a:p>
            <a:pPr algn="ctr"/>
            <a:r>
              <a:rPr lang="en-US" sz="2000" dirty="0">
                <a:solidFill>
                  <a:schemeClr val="bg1"/>
                </a:solidFill>
              </a:rPr>
              <a:t>Fun Facts!</a:t>
            </a:r>
          </a:p>
        </p:txBody>
      </p:sp>
    </p:spTree>
    <p:extLst>
      <p:ext uri="{BB962C8B-B14F-4D97-AF65-F5344CB8AC3E}">
        <p14:creationId xmlns:p14="http://schemas.microsoft.com/office/powerpoint/2010/main" val="2685350608"/>
      </p:ext>
    </p:extLst>
  </p:cSld>
  <p:clrMapOvr>
    <a:masterClrMapping/>
  </p:clrMapOvr>
</p:sld>
</file>

<file path=ppt/theme/theme1.xml><?xml version="1.0" encoding="utf-8"?>
<a:theme xmlns:a="http://schemas.openxmlformats.org/drawingml/2006/main" name="Theme3">
  <a:themeElements>
    <a:clrScheme name="GSUSA">
      <a:dk1>
        <a:srgbClr val="000000"/>
      </a:dk1>
      <a:lt1>
        <a:srgbClr val="FFFFFF"/>
      </a:lt1>
      <a:dk2>
        <a:srgbClr val="004987"/>
      </a:dk2>
      <a:lt2>
        <a:srgbClr val="D9D9D9"/>
      </a:lt2>
      <a:accent1>
        <a:srgbClr val="FD329E"/>
      </a:accent1>
      <a:accent2>
        <a:srgbClr val="A0DEF1"/>
      </a:accent2>
      <a:accent3>
        <a:srgbClr val="CCB3FA"/>
      </a:accent3>
      <a:accent4>
        <a:srgbClr val="FFF441"/>
      </a:accent4>
      <a:accent5>
        <a:srgbClr val="1496D4"/>
      </a:accent5>
      <a:accent6>
        <a:srgbClr val="D5CA9F"/>
      </a:accent6>
      <a:hlink>
        <a:srgbClr val="FF830C"/>
      </a:hlink>
      <a:folHlink>
        <a:srgbClr val="763A16"/>
      </a:folHlink>
    </a:clrScheme>
    <a:fontScheme name="GirlScouts">
      <a:majorFont>
        <a:latin typeface="Girl Scout Text Bold"/>
        <a:ea typeface=""/>
        <a:cs typeface=""/>
      </a:majorFont>
      <a:minorFont>
        <a:latin typeface="Girl Scout Text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3" id="{5E4F01A9-E7B4-467B-975E-D1270D278DBE}" vid="{AC9061DE-7E3A-407B-B55F-6A820D42D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SUSA">
    <a:dk1>
      <a:srgbClr val="000000"/>
    </a:dk1>
    <a:lt1>
      <a:srgbClr val="FFFFFF"/>
    </a:lt1>
    <a:dk2>
      <a:srgbClr val="004987"/>
    </a:dk2>
    <a:lt2>
      <a:srgbClr val="D9D9D9"/>
    </a:lt2>
    <a:accent1>
      <a:srgbClr val="FD329E"/>
    </a:accent1>
    <a:accent2>
      <a:srgbClr val="A0DEF1"/>
    </a:accent2>
    <a:accent3>
      <a:srgbClr val="CCB3FA"/>
    </a:accent3>
    <a:accent4>
      <a:srgbClr val="FFF441"/>
    </a:accent4>
    <a:accent5>
      <a:srgbClr val="1496D4"/>
    </a:accent5>
    <a:accent6>
      <a:srgbClr val="D5CA9F"/>
    </a:accent6>
    <a:hlink>
      <a:srgbClr val="FF830C"/>
    </a:hlink>
    <a:folHlink>
      <a:srgbClr val="763A1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0173FE6BD4F84E9ABE95B5809704C8" ma:contentTypeVersion="13" ma:contentTypeDescription="Create a new document." ma:contentTypeScope="" ma:versionID="b3fa7468278e4f4a15782e224d7259aa">
  <xsd:schema xmlns:xsd="http://www.w3.org/2001/XMLSchema" xmlns:xs="http://www.w3.org/2001/XMLSchema" xmlns:p="http://schemas.microsoft.com/office/2006/metadata/properties" xmlns:ns3="53b6634b-dc45-4fd4-b564-056be3046950" xmlns:ns4="504b1dc5-f34c-423d-b8a1-6f0163427682" targetNamespace="http://schemas.microsoft.com/office/2006/metadata/properties" ma:root="true" ma:fieldsID="04456c5752c47480e0160788f57a4f85" ns3:_="" ns4:_="">
    <xsd:import namespace="53b6634b-dc45-4fd4-b564-056be3046950"/>
    <xsd:import namespace="504b1dc5-f34c-423d-b8a1-6f016342768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6634b-dc45-4fd4-b564-056be30469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4b1dc5-f34c-423d-b8a1-6f01634276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74623D-5E7C-4B08-A15B-98847A195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b6634b-dc45-4fd4-b564-056be3046950"/>
    <ds:schemaRef ds:uri="504b1dc5-f34c-423d-b8a1-6f01634276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520FEA-1D50-4893-8FFA-643118F9BECD}">
  <ds:schemaRefs>
    <ds:schemaRef ds:uri="http://schemas.microsoft.com/sharepoint/v3/contenttype/forms"/>
  </ds:schemaRefs>
</ds:datastoreItem>
</file>

<file path=customXml/itemProps3.xml><?xml version="1.0" encoding="utf-8"?>
<ds:datastoreItem xmlns:ds="http://schemas.openxmlformats.org/officeDocument/2006/customXml" ds:itemID="{B4501E36-37A2-42D3-9F96-78BB50D4E47B}">
  <ds:schemaRefs>
    <ds:schemaRef ds:uri="http://purl.org/dc/dcmitype/"/>
    <ds:schemaRef ds:uri="http://www.w3.org/XML/1998/namespace"/>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504b1dc5-f34c-423d-b8a1-6f0163427682"/>
    <ds:schemaRef ds:uri="53b6634b-dc45-4fd4-b564-056be3046950"/>
  </ds:schemaRefs>
</ds:datastoreItem>
</file>

<file path=docProps/app.xml><?xml version="1.0" encoding="utf-8"?>
<Properties xmlns="http://schemas.openxmlformats.org/officeDocument/2006/extended-properties" xmlns:vt="http://schemas.openxmlformats.org/officeDocument/2006/docPropsVTypes">
  <Template/>
  <TotalTime>23357</TotalTime>
  <Words>3996</Words>
  <Application>Microsoft Office PowerPoint</Application>
  <PresentationFormat>Custom</PresentationFormat>
  <Paragraphs>417</Paragraphs>
  <Slides>28</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Franklin Gothic Book</vt:lpstr>
      <vt:lpstr>Franklin Gothic Demi</vt:lpstr>
      <vt:lpstr>Franklin Gothic Demi Cond</vt:lpstr>
      <vt:lpstr>Franklin Gothic Medium</vt:lpstr>
      <vt:lpstr>Girl Scout Text Bold</vt:lpstr>
      <vt:lpstr>Girl Scout Text Book</vt:lpstr>
      <vt:lpstr>Omnes_GirlScouts Regular</vt:lpstr>
      <vt:lpstr>Times New Roman</vt:lpstr>
      <vt:lpstr>Wingdings</vt:lpstr>
      <vt:lpstr>Theme3</vt:lpstr>
      <vt:lpstr>PowerPoint Presentation</vt:lpstr>
      <vt:lpstr>PowerPoint Presentation</vt:lpstr>
      <vt:lpstr>Include the 5 Skills</vt:lpstr>
      <vt:lpstr>PowerPoint Presentation</vt:lpstr>
      <vt:lpstr>             Resources</vt:lpstr>
      <vt:lpstr>Cookie  Calendar Highlights </vt:lpstr>
      <vt:lpstr>Promotions</vt:lpstr>
      <vt:lpstr>PowerPoint Presentation</vt:lpstr>
      <vt:lpstr>Facts to know!</vt:lpstr>
      <vt:lpstr>PowerPoint Presentation</vt:lpstr>
      <vt:lpstr>PowerPoint Presentation</vt:lpstr>
      <vt:lpstr>PowerPoint Presentation</vt:lpstr>
      <vt:lpstr>Troop Cookie Manager Checklist</vt:lpstr>
      <vt:lpstr>A-lot-l things to know</vt:lpstr>
      <vt:lpstr>PowerPoint Presentation</vt:lpstr>
      <vt:lpstr>           Rewards         </vt:lpstr>
      <vt:lpstr>           Rewards         </vt:lpstr>
      <vt:lpstr>           Rewards         </vt:lpstr>
      <vt:lpstr>Axolotl  Fun  Facts</vt:lpstr>
      <vt:lpstr>PowerPoint Presentation</vt:lpstr>
      <vt:lpstr>Digital Cookie®</vt:lpstr>
      <vt:lpstr>DC24 Cloud / Digital Cookie</vt:lpstr>
      <vt:lpstr>Promising Practices</vt:lpstr>
      <vt:lpstr>PowerPoint Presentation</vt:lpstr>
      <vt:lpstr>PowerPoint Presentation</vt:lpstr>
      <vt:lpstr>PowerPoint Presentation</vt:lpstr>
      <vt:lpstr>PowerPoint Presentation</vt:lpstr>
      <vt:lpstr>Have a magical  sale!</vt:lpstr>
    </vt:vector>
  </TitlesOfParts>
  <Company>Weston Foods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SWEET SUCCESS!</dc:title>
  <dc:creator>Annie Owens (IBF)</dc:creator>
  <cp:lastModifiedBy>Mercer, Terry</cp:lastModifiedBy>
  <cp:revision>454</cp:revision>
  <cp:lastPrinted>2023-09-08T19:07:05Z</cp:lastPrinted>
  <dcterms:created xsi:type="dcterms:W3CDTF">2020-06-05T16:13:15Z</dcterms:created>
  <dcterms:modified xsi:type="dcterms:W3CDTF">2023-09-08T19:07:33Z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2017-08-08T00:00:00Z</vt:filetime>
  </property>
  <property fmtid="{D5CDD505-2E9C-101B-9397-08002B2CF9AE}" pid="3" name="Creator">
    <vt:lpwstr>Adobe InDesign CC 2017 (Macintosh)</vt:lpwstr>
  </property>
  <property fmtid="{D5CDD505-2E9C-101B-9397-08002B2CF9AE}" pid="4" name="LastSaved">
    <vt:filetime>2019-12-31T00:00:00Z</vt:filetime>
  </property>
  <property fmtid="{D5CDD505-2E9C-101B-9397-08002B2CF9AE}" pid="5" name="ContentTypeId">
    <vt:lpwstr>0x0101001D0173FE6BD4F84E9ABE95B5809704C8</vt:lpwstr>
  </property>
</Properties>
</file>